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3.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4.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2.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41" r:id="rId4"/>
    <p:sldMasterId id="2147484975" r:id="rId5"/>
    <p:sldMasterId id="2147485020" r:id="rId6"/>
    <p:sldMasterId id="2147484373" r:id="rId7"/>
    <p:sldMasterId id="2147485318" r:id="rId8"/>
  </p:sldMasterIdLst>
  <p:notesMasterIdLst>
    <p:notesMasterId r:id="rId33"/>
  </p:notesMasterIdLst>
  <p:handoutMasterIdLst>
    <p:handoutMasterId r:id="rId34"/>
  </p:handoutMasterIdLst>
  <p:sldIdLst>
    <p:sldId id="2076138424" r:id="rId9"/>
    <p:sldId id="2076138872" r:id="rId10"/>
    <p:sldId id="2076138882" r:id="rId11"/>
    <p:sldId id="2076138844" r:id="rId12"/>
    <p:sldId id="2076138834" r:id="rId13"/>
    <p:sldId id="8271" r:id="rId14"/>
    <p:sldId id="2076138867" r:id="rId15"/>
    <p:sldId id="2076138846" r:id="rId16"/>
    <p:sldId id="2076138814" r:id="rId17"/>
    <p:sldId id="2076138855" r:id="rId18"/>
    <p:sldId id="2076138875" r:id="rId19"/>
    <p:sldId id="2076138852" r:id="rId20"/>
    <p:sldId id="2076138850" r:id="rId21"/>
    <p:sldId id="2076138874" r:id="rId22"/>
    <p:sldId id="2076138849" r:id="rId23"/>
    <p:sldId id="2076138866" r:id="rId24"/>
    <p:sldId id="2076138847" r:id="rId25"/>
    <p:sldId id="2076138853" r:id="rId26"/>
    <p:sldId id="2076138854" r:id="rId27"/>
    <p:sldId id="2076138856" r:id="rId28"/>
    <p:sldId id="2076138869" r:id="rId29"/>
    <p:sldId id="2076138885" r:id="rId30"/>
    <p:sldId id="2076138402" r:id="rId31"/>
    <p:sldId id="1532" r:id="rId3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gration from Oracle to Azure SQL" id="{132CB18E-FA90-4AAD-B5AE-9D0B1698ED93}">
          <p14:sldIdLst>
            <p14:sldId id="2076138424"/>
            <p14:sldId id="2076138872"/>
            <p14:sldId id="2076138882"/>
            <p14:sldId id="2076138844"/>
            <p14:sldId id="2076138834"/>
            <p14:sldId id="8271"/>
            <p14:sldId id="2076138867"/>
            <p14:sldId id="2076138846"/>
            <p14:sldId id="2076138814"/>
            <p14:sldId id="2076138855"/>
            <p14:sldId id="2076138875"/>
            <p14:sldId id="2076138852"/>
            <p14:sldId id="2076138850"/>
            <p14:sldId id="2076138874"/>
            <p14:sldId id="2076138849"/>
            <p14:sldId id="2076138866"/>
            <p14:sldId id="2076138847"/>
            <p14:sldId id="2076138853"/>
            <p14:sldId id="2076138854"/>
            <p14:sldId id="2076138856"/>
            <p14:sldId id="2076138869"/>
            <p14:sldId id="2076138885"/>
          </p14:sldIdLst>
        </p14:section>
        <p14:section name="Closing" id="{DA8ED72D-E1DF-4B16-B15B-A1B7B91F019D}">
          <p14:sldIdLst>
            <p14:sldId id="2076138402"/>
            <p14:sldId id="153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dana Rawat" initials="VR" lastIdx="22" clrIdx="0">
    <p:extLst>
      <p:ext uri="{19B8F6BF-5375-455C-9EA6-DF929625EA0E}">
        <p15:presenceInfo xmlns:p15="http://schemas.microsoft.com/office/powerpoint/2012/main" userId="S::Vandana@technofocus.co::c9a3e189-09b9-49b4-a1d0-6d5ccab588af" providerId="AD"/>
      </p:ext>
    </p:extLst>
  </p:cmAuthor>
  <p:cmAuthor id="2" name="renukatechnofocus@outlook.com" initials="r" lastIdx="7" clrIdx="1">
    <p:extLst>
      <p:ext uri="{19B8F6BF-5375-455C-9EA6-DF929625EA0E}">
        <p15:presenceInfo xmlns:p15="http://schemas.microsoft.com/office/powerpoint/2012/main" userId="90de1e36db976564" providerId="Windows Live"/>
      </p:ext>
    </p:extLst>
  </p:cmAuthor>
  <p:cmAuthor id="3" name="Monika Mahendru" initials="MM" lastIdx="1" clrIdx="2">
    <p:extLst>
      <p:ext uri="{19B8F6BF-5375-455C-9EA6-DF929625EA0E}">
        <p15:presenceInfo xmlns:p15="http://schemas.microsoft.com/office/powerpoint/2012/main" userId="S::monikam@technofocus.in::f76a43cf-8de3-4a4c-9864-889ebfef1786" providerId="AD"/>
      </p:ext>
    </p:extLst>
  </p:cmAuthor>
  <p:cmAuthor id="4" name="Ranjana Jain" initials="RJ" lastIdx="10" clrIdx="3">
    <p:extLst>
      <p:ext uri="{19B8F6BF-5375-455C-9EA6-DF929625EA0E}">
        <p15:presenceInfo xmlns:p15="http://schemas.microsoft.com/office/powerpoint/2012/main" userId="S::Ranjana.Jain@technofocus.in::b09b0648-7c03-47bc-a22b-fbdea8c30fa6" providerId="AD"/>
      </p:ext>
    </p:extLst>
  </p:cmAuthor>
  <p:cmAuthor id="5" name="Neel Ball" initials="NB" lastIdx="6" clrIdx="4">
    <p:extLst>
      <p:ext uri="{19B8F6BF-5375-455C-9EA6-DF929625EA0E}">
        <p15:presenceInfo xmlns:p15="http://schemas.microsoft.com/office/powerpoint/2012/main" userId="S::niball@microsoft.com::308a646e-df26-4a16-858a-659c194099c0" providerId="AD"/>
      </p:ext>
    </p:extLst>
  </p:cmAuthor>
  <p:cmAuthor id="6" name="Alexandra Ciortea" initials="AC" lastIdx="6" clrIdx="5">
    <p:extLst>
      <p:ext uri="{19B8F6BF-5375-455C-9EA6-DF929625EA0E}">
        <p15:presenceInfo xmlns:p15="http://schemas.microsoft.com/office/powerpoint/2012/main" userId="S::aciortea@microsoft.com::9de5ad4d-5f79-40ca-a0f8-14fa89cccec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50"/>
    <a:srgbClr val="663300"/>
    <a:srgbClr val="F0B010"/>
    <a:srgbClr val="ADADAD"/>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2049" autoAdjust="0"/>
  </p:normalViewPr>
  <p:slideViewPr>
    <p:cSldViewPr snapToGrid="0">
      <p:cViewPr varScale="1">
        <p:scale>
          <a:sx n="62" d="100"/>
          <a:sy n="62" d="100"/>
        </p:scale>
        <p:origin x="2220" y="7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handoutMaster" Target="handoutMasters/handoutMaster1.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omments/comment1.xml><?xml version="1.0" encoding="utf-8"?>
<p:cmLst xmlns:a="http://schemas.openxmlformats.org/drawingml/2006/main" xmlns:r="http://schemas.openxmlformats.org/officeDocument/2006/relationships" xmlns:p="http://schemas.openxmlformats.org/presentationml/2006/main">
  <p:cm authorId="5" dt="2021-07-13T13:52:15.266" idx="2">
    <p:pos x="10" y="10"/>
    <p:text>Added slide that gives 360 tech to business benefit</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21-02-02T20:40:29.393" idx="7">
    <p:pos x="10" y="10"/>
    <p:text>Discuss with Alex and Arun and remove</p:text>
    <p:extLst>
      <p:ext uri="{C676402C-5697-4E1C-873F-D02D1690AC5C}">
        <p15:threadingInfo xmlns:p15="http://schemas.microsoft.com/office/powerpoint/2012/main" timeZoneBias="-330"/>
      </p:ext>
    </p:extLst>
  </p:cm>
  <p:cm authorId="4" dt="2021-02-04T20:11:55.803" idx="8">
    <p:pos x="10" y="146"/>
    <p:text>Keepng the slide after discussion with Alex and Carlos</p:text>
    <p:extLst>
      <p:ext uri="{C676402C-5697-4E1C-873F-D02D1690AC5C}">
        <p15:threadingInfo xmlns:p15="http://schemas.microsoft.com/office/powerpoint/2012/main" timeZoneBias="-330">
          <p15:parentCm authorId="4" idx="7"/>
        </p15:threadingInfo>
      </p:ext>
    </p:extLst>
  </p:cm>
  <p:cm authorId="4" dt="2021-02-04T20:15:17.103" idx="9">
    <p:pos x="10" y="282"/>
    <p:text>Re-title "Oracle to AzureSQL" migration</p:text>
    <p:extLst>
      <p:ext uri="{C676402C-5697-4E1C-873F-D02D1690AC5C}">
        <p15:threadingInfo xmlns:p15="http://schemas.microsoft.com/office/powerpoint/2012/main" timeZoneBias="-330">
          <p15:parentCm authorId="4" idx="7"/>
        </p15:threadingInfo>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ata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ata5.xml.rels><?xml version="1.0" encoding="UTF-8" standalone="yes"?>
<Relationships xmlns="http://schemas.openxmlformats.org/package/2006/relationships"><Relationship Id="rId2" Type="http://schemas.openxmlformats.org/officeDocument/2006/relationships/image" Target="../media/image50.svg"/><Relationship Id="rId1" Type="http://schemas.openxmlformats.org/officeDocument/2006/relationships/image" Target="../media/image49.png"/></Relationships>
</file>

<file path=ppt/diagrams/_rels/data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image" Target="../media/image29.svg"/><Relationship Id="rId9" Type="http://schemas.openxmlformats.org/officeDocument/2006/relationships/image" Target="../media/image34.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svg"/><Relationship Id="rId1" Type="http://schemas.openxmlformats.org/officeDocument/2006/relationships/image" Target="../media/image43.png"/><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diagrams/_rels/drawing5.xml.rels><?xml version="1.0" encoding="UTF-8" standalone="yes"?>
<Relationships xmlns="http://schemas.openxmlformats.org/package/2006/relationships"><Relationship Id="rId2" Type="http://schemas.openxmlformats.org/officeDocument/2006/relationships/image" Target="../media/image50.svg"/><Relationship Id="rId1" Type="http://schemas.openxmlformats.org/officeDocument/2006/relationships/image" Target="../media/image49.png"/></Relationships>
</file>

<file path=ppt/diagrams/_rels/drawing6.xml.rels><?xml version="1.0" encoding="UTF-8" standalone="yes"?>
<Relationships xmlns="http://schemas.openxmlformats.org/package/2006/relationships"><Relationship Id="rId8" Type="http://schemas.openxmlformats.org/officeDocument/2006/relationships/image" Target="../media/image60.sv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529AA1-F481-4F08-BA3A-4D6193BF295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5FE245E-05AC-4C26-B919-3E8E5858CF22}">
      <dgm:prSet/>
      <dgm:spPr/>
      <dgm:t>
        <a:bodyPr/>
        <a:lstStyle/>
        <a:p>
          <a:pPr>
            <a:lnSpc>
              <a:spcPct val="100000"/>
            </a:lnSpc>
          </a:pPr>
          <a:r>
            <a:rPr lang="en-US" b="0" i="0"/>
            <a:t>Cost Optimization</a:t>
          </a:r>
          <a:endParaRPr lang="en-US" b="0"/>
        </a:p>
      </dgm:t>
    </dgm:pt>
    <dgm:pt modelId="{8F6CA29F-8FB1-4612-9E41-683020CC4E01}" type="parTrans" cxnId="{DED379E3-0988-4FFF-BF4E-FD0389F72EAD}">
      <dgm:prSet/>
      <dgm:spPr/>
      <dgm:t>
        <a:bodyPr/>
        <a:lstStyle/>
        <a:p>
          <a:endParaRPr lang="en-US"/>
        </a:p>
      </dgm:t>
    </dgm:pt>
    <dgm:pt modelId="{741FF787-5904-4D33-99A3-8D5F8A70AC85}" type="sibTrans" cxnId="{DED379E3-0988-4FFF-BF4E-FD0389F72EAD}">
      <dgm:prSet/>
      <dgm:spPr/>
      <dgm:t>
        <a:bodyPr/>
        <a:lstStyle/>
        <a:p>
          <a:endParaRPr lang="en-US"/>
        </a:p>
      </dgm:t>
    </dgm:pt>
    <dgm:pt modelId="{A4607F2E-B608-4769-AF52-5D4ADF5A8558}">
      <dgm:prSet/>
      <dgm:spPr/>
      <dgm:t>
        <a:bodyPr/>
        <a:lstStyle/>
        <a:p>
          <a:pPr>
            <a:lnSpc>
              <a:spcPct val="100000"/>
            </a:lnSpc>
          </a:pPr>
          <a:r>
            <a:rPr lang="en-US"/>
            <a:t>Application and Database modernization</a:t>
          </a:r>
        </a:p>
        <a:p>
          <a:pPr>
            <a:lnSpc>
              <a:spcPct val="100000"/>
            </a:lnSpc>
          </a:pPr>
          <a:endParaRPr lang="en-US"/>
        </a:p>
        <a:p>
          <a:pPr>
            <a:lnSpc>
              <a:spcPct val="100000"/>
            </a:lnSpc>
          </a:pPr>
          <a:endParaRPr lang="en-US"/>
        </a:p>
        <a:p>
          <a:pPr>
            <a:lnSpc>
              <a:spcPct val="100000"/>
            </a:lnSpc>
          </a:pPr>
          <a:endParaRPr lang="en-US"/>
        </a:p>
      </dgm:t>
    </dgm:pt>
    <dgm:pt modelId="{92C5E88D-13E2-462D-AE1D-17B61DC5569D}" type="parTrans" cxnId="{22919207-FC3B-4012-96C0-D841F1C7FBE4}">
      <dgm:prSet/>
      <dgm:spPr/>
      <dgm:t>
        <a:bodyPr/>
        <a:lstStyle/>
        <a:p>
          <a:endParaRPr lang="en-US"/>
        </a:p>
      </dgm:t>
    </dgm:pt>
    <dgm:pt modelId="{26CD3166-5C74-4BE5-B92F-5F1AD85085A5}" type="sibTrans" cxnId="{22919207-FC3B-4012-96C0-D841F1C7FBE4}">
      <dgm:prSet/>
      <dgm:spPr/>
      <dgm:t>
        <a:bodyPr/>
        <a:lstStyle/>
        <a:p>
          <a:endParaRPr lang="en-US"/>
        </a:p>
      </dgm:t>
    </dgm:pt>
    <dgm:pt modelId="{777390EF-3393-460B-A59A-E7263A21A557}">
      <dgm:prSet/>
      <dgm:spPr/>
      <dgm:t>
        <a:bodyPr/>
        <a:lstStyle/>
        <a:p>
          <a:pPr>
            <a:lnSpc>
              <a:spcPct val="100000"/>
            </a:lnSpc>
          </a:pPr>
          <a:r>
            <a:rPr lang="en-US"/>
            <a:t>Performance improvements </a:t>
          </a:r>
        </a:p>
      </dgm:t>
    </dgm:pt>
    <dgm:pt modelId="{755C945B-D276-4FBC-86DB-2E5B172C1D51}" type="parTrans" cxnId="{38DE86A5-F46C-4222-B3AF-6825EC8E9B81}">
      <dgm:prSet/>
      <dgm:spPr/>
      <dgm:t>
        <a:bodyPr/>
        <a:lstStyle/>
        <a:p>
          <a:endParaRPr lang="en-US"/>
        </a:p>
      </dgm:t>
    </dgm:pt>
    <dgm:pt modelId="{632EE807-184A-4437-94E9-B471E9657435}" type="sibTrans" cxnId="{38DE86A5-F46C-4222-B3AF-6825EC8E9B81}">
      <dgm:prSet/>
      <dgm:spPr/>
      <dgm:t>
        <a:bodyPr/>
        <a:lstStyle/>
        <a:p>
          <a:endParaRPr lang="en-US"/>
        </a:p>
      </dgm:t>
    </dgm:pt>
    <dgm:pt modelId="{5EED4A4A-EF84-4CD9-AE60-9252BF8932D0}">
      <dgm:prSet/>
      <dgm:spPr/>
      <dgm:t>
        <a:bodyPr/>
        <a:lstStyle/>
        <a:p>
          <a:pPr>
            <a:lnSpc>
              <a:spcPct val="100000"/>
            </a:lnSpc>
          </a:pPr>
          <a:r>
            <a:rPr lang="en-US"/>
            <a:t>Cloud- first mindset</a:t>
          </a:r>
        </a:p>
      </dgm:t>
    </dgm:pt>
    <dgm:pt modelId="{4EC5900E-703A-4B3F-A7DD-ADC8B47901F8}" type="parTrans" cxnId="{5F3C77FE-2764-4EEE-B31F-5386CA8C48DA}">
      <dgm:prSet/>
      <dgm:spPr/>
      <dgm:t>
        <a:bodyPr/>
        <a:lstStyle/>
        <a:p>
          <a:endParaRPr lang="en-US"/>
        </a:p>
      </dgm:t>
    </dgm:pt>
    <dgm:pt modelId="{6528BD80-9AA8-4794-A25C-07B92A316E83}" type="sibTrans" cxnId="{5F3C77FE-2764-4EEE-B31F-5386CA8C48DA}">
      <dgm:prSet/>
      <dgm:spPr/>
      <dgm:t>
        <a:bodyPr/>
        <a:lstStyle/>
        <a:p>
          <a:endParaRPr lang="en-US"/>
        </a:p>
      </dgm:t>
    </dgm:pt>
    <dgm:pt modelId="{69809733-EA4C-43F5-9DE2-8A3436A37D08}">
      <dgm:prSet/>
      <dgm:spPr/>
      <dgm:t>
        <a:bodyPr/>
        <a:lstStyle/>
        <a:p>
          <a:pPr>
            <a:lnSpc>
              <a:spcPct val="100000"/>
            </a:lnSpc>
          </a:pPr>
          <a:r>
            <a:rPr lang="en-US"/>
            <a:t>Avoid vendor lock-in </a:t>
          </a:r>
        </a:p>
      </dgm:t>
    </dgm:pt>
    <dgm:pt modelId="{A8167CAB-F197-4CD0-AA4B-70D58E919ED1}" type="parTrans" cxnId="{33F6BF6D-FEA6-4566-9475-4BA731D0802C}">
      <dgm:prSet/>
      <dgm:spPr/>
      <dgm:t>
        <a:bodyPr/>
        <a:lstStyle/>
        <a:p>
          <a:endParaRPr lang="en-US"/>
        </a:p>
      </dgm:t>
    </dgm:pt>
    <dgm:pt modelId="{6323350C-9AFF-4029-ABE8-E94FA61092F5}" type="sibTrans" cxnId="{33F6BF6D-FEA6-4566-9475-4BA731D0802C}">
      <dgm:prSet/>
      <dgm:spPr/>
      <dgm:t>
        <a:bodyPr/>
        <a:lstStyle/>
        <a:p>
          <a:endParaRPr lang="en-US"/>
        </a:p>
      </dgm:t>
    </dgm:pt>
    <dgm:pt modelId="{51A72B1F-BB4E-428A-B136-744AAF956192}">
      <dgm:prSet/>
      <dgm:spPr/>
      <dgm:t>
        <a:bodyPr/>
        <a:lstStyle/>
        <a:p>
          <a:pPr>
            <a:lnSpc>
              <a:spcPct val="100000"/>
            </a:lnSpc>
          </a:pPr>
          <a:r>
            <a:rPr lang="en-US"/>
            <a:t>Administrative overhead</a:t>
          </a:r>
        </a:p>
      </dgm:t>
    </dgm:pt>
    <dgm:pt modelId="{048BA6AC-BFD1-4404-B8BA-D6A3BBBE1EB5}" type="parTrans" cxnId="{74B69644-DB2A-4B12-BAE4-13119485F339}">
      <dgm:prSet/>
      <dgm:spPr/>
      <dgm:t>
        <a:bodyPr/>
        <a:lstStyle/>
        <a:p>
          <a:endParaRPr lang="en-US"/>
        </a:p>
      </dgm:t>
    </dgm:pt>
    <dgm:pt modelId="{1F3D9A3E-6C00-4D1A-BB62-E6ED508D1789}" type="sibTrans" cxnId="{74B69644-DB2A-4B12-BAE4-13119485F339}">
      <dgm:prSet/>
      <dgm:spPr/>
      <dgm:t>
        <a:bodyPr/>
        <a:lstStyle/>
        <a:p>
          <a:endParaRPr lang="en-US"/>
        </a:p>
      </dgm:t>
    </dgm:pt>
    <dgm:pt modelId="{76810071-8E72-4636-A0BC-8F20797B0BC0}" type="pres">
      <dgm:prSet presAssocID="{64529AA1-F481-4F08-BA3A-4D6193BF2953}" presName="root" presStyleCnt="0">
        <dgm:presLayoutVars>
          <dgm:dir/>
          <dgm:resizeHandles val="exact"/>
        </dgm:presLayoutVars>
      </dgm:prSet>
      <dgm:spPr/>
    </dgm:pt>
    <dgm:pt modelId="{0E0182F2-6B83-4A00-BCF2-415027F1E013}" type="pres">
      <dgm:prSet presAssocID="{25FE245E-05AC-4C26-B919-3E8E5858CF22}" presName="compNode" presStyleCnt="0"/>
      <dgm:spPr/>
    </dgm:pt>
    <dgm:pt modelId="{C73BA2DF-E82D-4655-BCC0-73119AED6D8C}" type="pres">
      <dgm:prSet presAssocID="{25FE245E-05AC-4C26-B919-3E8E5858CF22}"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ins"/>
        </a:ext>
      </dgm:extLst>
    </dgm:pt>
    <dgm:pt modelId="{3E128B7D-24DD-48DB-9309-34C2AE8D9B95}" type="pres">
      <dgm:prSet presAssocID="{25FE245E-05AC-4C26-B919-3E8E5858CF22}" presName="spaceRect" presStyleCnt="0"/>
      <dgm:spPr/>
    </dgm:pt>
    <dgm:pt modelId="{1FD5C671-536D-4D3B-B64E-9D972C79541F}" type="pres">
      <dgm:prSet presAssocID="{25FE245E-05AC-4C26-B919-3E8E5858CF22}" presName="textRect" presStyleLbl="revTx" presStyleIdx="0" presStyleCnt="6">
        <dgm:presLayoutVars>
          <dgm:chMax val="1"/>
          <dgm:chPref val="1"/>
        </dgm:presLayoutVars>
      </dgm:prSet>
      <dgm:spPr/>
    </dgm:pt>
    <dgm:pt modelId="{B3E9247A-EFEE-4CE0-B8BF-2DDD3050FB19}" type="pres">
      <dgm:prSet presAssocID="{741FF787-5904-4D33-99A3-8D5F8A70AC85}" presName="sibTrans" presStyleCnt="0"/>
      <dgm:spPr/>
    </dgm:pt>
    <dgm:pt modelId="{2DA53391-0068-4228-ABAE-1AA9AFAD3A33}" type="pres">
      <dgm:prSet presAssocID="{A4607F2E-B608-4769-AF52-5D4ADF5A8558}" presName="compNode" presStyleCnt="0"/>
      <dgm:spPr/>
    </dgm:pt>
    <dgm:pt modelId="{199B784E-06DD-4FE6-8B79-E8100026A9CB}" type="pres">
      <dgm:prSet presAssocID="{A4607F2E-B608-4769-AF52-5D4ADF5A855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7DCA55F-E00F-4CE0-8C9E-0DA2C2B08973}" type="pres">
      <dgm:prSet presAssocID="{A4607F2E-B608-4769-AF52-5D4ADF5A8558}" presName="spaceRect" presStyleCnt="0"/>
      <dgm:spPr/>
    </dgm:pt>
    <dgm:pt modelId="{F855F65C-E455-4DDE-9760-497F6D1C788A}" type="pres">
      <dgm:prSet presAssocID="{A4607F2E-B608-4769-AF52-5D4ADF5A8558}" presName="textRect" presStyleLbl="revTx" presStyleIdx="1" presStyleCnt="6">
        <dgm:presLayoutVars>
          <dgm:chMax val="1"/>
          <dgm:chPref val="1"/>
        </dgm:presLayoutVars>
      </dgm:prSet>
      <dgm:spPr/>
    </dgm:pt>
    <dgm:pt modelId="{8E26CC72-085E-4DC6-9C72-448891921791}" type="pres">
      <dgm:prSet presAssocID="{26CD3166-5C74-4BE5-B92F-5F1AD85085A5}" presName="sibTrans" presStyleCnt="0"/>
      <dgm:spPr/>
    </dgm:pt>
    <dgm:pt modelId="{E95D2DC9-C0A9-4EA1-A342-77AF7F247CE0}" type="pres">
      <dgm:prSet presAssocID="{777390EF-3393-460B-A59A-E7263A21A557}" presName="compNode" presStyleCnt="0"/>
      <dgm:spPr/>
    </dgm:pt>
    <dgm:pt modelId="{5A6D7E93-2439-4606-BB26-A7F74B007622}" type="pres">
      <dgm:prSet presAssocID="{777390EF-3393-460B-A59A-E7263A21A55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A6D5DC06-7B6C-4663-B7F3-F0EA8553488C}" type="pres">
      <dgm:prSet presAssocID="{777390EF-3393-460B-A59A-E7263A21A557}" presName="spaceRect" presStyleCnt="0"/>
      <dgm:spPr/>
    </dgm:pt>
    <dgm:pt modelId="{C8FA7D90-C599-453D-B04A-A48B254DFC9D}" type="pres">
      <dgm:prSet presAssocID="{777390EF-3393-460B-A59A-E7263A21A557}" presName="textRect" presStyleLbl="revTx" presStyleIdx="2" presStyleCnt="6">
        <dgm:presLayoutVars>
          <dgm:chMax val="1"/>
          <dgm:chPref val="1"/>
        </dgm:presLayoutVars>
      </dgm:prSet>
      <dgm:spPr/>
    </dgm:pt>
    <dgm:pt modelId="{799F3438-1768-40B4-BEDD-2EFCE42E9DA8}" type="pres">
      <dgm:prSet presAssocID="{632EE807-184A-4437-94E9-B471E9657435}" presName="sibTrans" presStyleCnt="0"/>
      <dgm:spPr/>
    </dgm:pt>
    <dgm:pt modelId="{F23BED48-75E5-4BFB-BBE6-24B00D3A59B4}" type="pres">
      <dgm:prSet presAssocID="{5EED4A4A-EF84-4CD9-AE60-9252BF8932D0}" presName="compNode" presStyleCnt="0"/>
      <dgm:spPr/>
    </dgm:pt>
    <dgm:pt modelId="{6BB52889-6C33-429E-B0A3-DFFE2C4D68C5}" type="pres">
      <dgm:prSet presAssocID="{5EED4A4A-EF84-4CD9-AE60-9252BF8932D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loud Computing"/>
        </a:ext>
      </dgm:extLst>
    </dgm:pt>
    <dgm:pt modelId="{AD91E3FB-A263-40D6-9921-40278477AAA4}" type="pres">
      <dgm:prSet presAssocID="{5EED4A4A-EF84-4CD9-AE60-9252BF8932D0}" presName="spaceRect" presStyleCnt="0"/>
      <dgm:spPr/>
    </dgm:pt>
    <dgm:pt modelId="{0D8B7197-5E18-4A3A-9F9D-6AA00275BE63}" type="pres">
      <dgm:prSet presAssocID="{5EED4A4A-EF84-4CD9-AE60-9252BF8932D0}" presName="textRect" presStyleLbl="revTx" presStyleIdx="3" presStyleCnt="6">
        <dgm:presLayoutVars>
          <dgm:chMax val="1"/>
          <dgm:chPref val="1"/>
        </dgm:presLayoutVars>
      </dgm:prSet>
      <dgm:spPr/>
    </dgm:pt>
    <dgm:pt modelId="{069E0413-213A-460A-A496-FC5103270A56}" type="pres">
      <dgm:prSet presAssocID="{6528BD80-9AA8-4794-A25C-07B92A316E83}" presName="sibTrans" presStyleCnt="0"/>
      <dgm:spPr/>
    </dgm:pt>
    <dgm:pt modelId="{1CEC2F7A-3102-405F-8B41-105C2B805AD3}" type="pres">
      <dgm:prSet presAssocID="{69809733-EA4C-43F5-9DE2-8A3436A37D08}" presName="compNode" presStyleCnt="0"/>
      <dgm:spPr/>
    </dgm:pt>
    <dgm:pt modelId="{BDB313B1-42FC-4ECB-A2B9-488EE320B6A4}" type="pres">
      <dgm:prSet presAssocID="{69809733-EA4C-43F5-9DE2-8A3436A37D08}"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Lock"/>
        </a:ext>
      </dgm:extLst>
    </dgm:pt>
    <dgm:pt modelId="{1C698D0B-0711-4BBD-AD08-14E40822BD5F}" type="pres">
      <dgm:prSet presAssocID="{69809733-EA4C-43F5-9DE2-8A3436A37D08}" presName="spaceRect" presStyleCnt="0"/>
      <dgm:spPr/>
    </dgm:pt>
    <dgm:pt modelId="{2E330EF8-8625-4F01-B67E-DA538249F1CF}" type="pres">
      <dgm:prSet presAssocID="{69809733-EA4C-43F5-9DE2-8A3436A37D08}" presName="textRect" presStyleLbl="revTx" presStyleIdx="4" presStyleCnt="6">
        <dgm:presLayoutVars>
          <dgm:chMax val="1"/>
          <dgm:chPref val="1"/>
        </dgm:presLayoutVars>
      </dgm:prSet>
      <dgm:spPr/>
    </dgm:pt>
    <dgm:pt modelId="{82B50C34-04C2-4390-A48D-F3A23E762FE1}" type="pres">
      <dgm:prSet presAssocID="{6323350C-9AFF-4029-ABE8-E94FA61092F5}" presName="sibTrans" presStyleCnt="0"/>
      <dgm:spPr/>
    </dgm:pt>
    <dgm:pt modelId="{563CC59D-38F9-4EE2-B9FB-EAC6A2053C52}" type="pres">
      <dgm:prSet presAssocID="{51A72B1F-BB4E-428A-B136-744AAF956192}" presName="compNode" presStyleCnt="0"/>
      <dgm:spPr/>
    </dgm:pt>
    <dgm:pt modelId="{FB18B78F-46F0-42D3-AA62-856D754B5E7C}" type="pres">
      <dgm:prSet presAssocID="{51A72B1F-BB4E-428A-B136-744AAF956192}"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oney"/>
        </a:ext>
      </dgm:extLst>
    </dgm:pt>
    <dgm:pt modelId="{D14B032D-28AB-4070-B6F6-584AC4619997}" type="pres">
      <dgm:prSet presAssocID="{51A72B1F-BB4E-428A-B136-744AAF956192}" presName="spaceRect" presStyleCnt="0"/>
      <dgm:spPr/>
    </dgm:pt>
    <dgm:pt modelId="{A90BA303-E25E-4365-A5E4-58088343DF60}" type="pres">
      <dgm:prSet presAssocID="{51A72B1F-BB4E-428A-B136-744AAF956192}" presName="textRect" presStyleLbl="revTx" presStyleIdx="5" presStyleCnt="6">
        <dgm:presLayoutVars>
          <dgm:chMax val="1"/>
          <dgm:chPref val="1"/>
        </dgm:presLayoutVars>
      </dgm:prSet>
      <dgm:spPr/>
    </dgm:pt>
  </dgm:ptLst>
  <dgm:cxnLst>
    <dgm:cxn modelId="{8D058C04-2478-4E69-B3F0-C740E8A854F4}" type="presOf" srcId="{A4607F2E-B608-4769-AF52-5D4ADF5A8558}" destId="{F855F65C-E455-4DDE-9760-497F6D1C788A}" srcOrd="0" destOrd="0" presId="urn:microsoft.com/office/officeart/2018/2/layout/IconLabelList"/>
    <dgm:cxn modelId="{22919207-FC3B-4012-96C0-D841F1C7FBE4}" srcId="{64529AA1-F481-4F08-BA3A-4D6193BF2953}" destId="{A4607F2E-B608-4769-AF52-5D4ADF5A8558}" srcOrd="1" destOrd="0" parTransId="{92C5E88D-13E2-462D-AE1D-17B61DC5569D}" sibTransId="{26CD3166-5C74-4BE5-B92F-5F1AD85085A5}"/>
    <dgm:cxn modelId="{E1F5A532-C68D-4967-9007-ABA72C5834CF}" type="presOf" srcId="{64529AA1-F481-4F08-BA3A-4D6193BF2953}" destId="{76810071-8E72-4636-A0BC-8F20797B0BC0}" srcOrd="0" destOrd="0" presId="urn:microsoft.com/office/officeart/2018/2/layout/IconLabelList"/>
    <dgm:cxn modelId="{8B2F7D61-A1D8-41BC-B1A9-2B3EF762EF71}" type="presOf" srcId="{51A72B1F-BB4E-428A-B136-744AAF956192}" destId="{A90BA303-E25E-4365-A5E4-58088343DF60}" srcOrd="0" destOrd="0" presId="urn:microsoft.com/office/officeart/2018/2/layout/IconLabelList"/>
    <dgm:cxn modelId="{74B69644-DB2A-4B12-BAE4-13119485F339}" srcId="{64529AA1-F481-4F08-BA3A-4D6193BF2953}" destId="{51A72B1F-BB4E-428A-B136-744AAF956192}" srcOrd="5" destOrd="0" parTransId="{048BA6AC-BFD1-4404-B8BA-D6A3BBBE1EB5}" sibTransId="{1F3D9A3E-6C00-4D1A-BB62-E6ED508D1789}"/>
    <dgm:cxn modelId="{33F6BF6D-FEA6-4566-9475-4BA731D0802C}" srcId="{64529AA1-F481-4F08-BA3A-4D6193BF2953}" destId="{69809733-EA4C-43F5-9DE2-8A3436A37D08}" srcOrd="4" destOrd="0" parTransId="{A8167CAB-F197-4CD0-AA4B-70D58E919ED1}" sibTransId="{6323350C-9AFF-4029-ABE8-E94FA61092F5}"/>
    <dgm:cxn modelId="{D7968692-5327-47CB-BB0A-2EB3ECFF1CBC}" type="presOf" srcId="{5EED4A4A-EF84-4CD9-AE60-9252BF8932D0}" destId="{0D8B7197-5E18-4A3A-9F9D-6AA00275BE63}" srcOrd="0" destOrd="0" presId="urn:microsoft.com/office/officeart/2018/2/layout/IconLabelList"/>
    <dgm:cxn modelId="{38DE86A5-F46C-4222-B3AF-6825EC8E9B81}" srcId="{64529AA1-F481-4F08-BA3A-4D6193BF2953}" destId="{777390EF-3393-460B-A59A-E7263A21A557}" srcOrd="2" destOrd="0" parTransId="{755C945B-D276-4FBC-86DB-2E5B172C1D51}" sibTransId="{632EE807-184A-4437-94E9-B471E9657435}"/>
    <dgm:cxn modelId="{05D435BD-ED31-4473-8820-7F44C15580ED}" type="presOf" srcId="{69809733-EA4C-43F5-9DE2-8A3436A37D08}" destId="{2E330EF8-8625-4F01-B67E-DA538249F1CF}" srcOrd="0" destOrd="0" presId="urn:microsoft.com/office/officeart/2018/2/layout/IconLabelList"/>
    <dgm:cxn modelId="{38377BBE-9CFA-4E97-BFB0-F6F8B85D061C}" type="presOf" srcId="{777390EF-3393-460B-A59A-E7263A21A557}" destId="{C8FA7D90-C599-453D-B04A-A48B254DFC9D}" srcOrd="0" destOrd="0" presId="urn:microsoft.com/office/officeart/2018/2/layout/IconLabelList"/>
    <dgm:cxn modelId="{2879FDDB-80B0-4DB1-B7E6-323B0C1CA548}" type="presOf" srcId="{25FE245E-05AC-4C26-B919-3E8E5858CF22}" destId="{1FD5C671-536D-4D3B-B64E-9D972C79541F}" srcOrd="0" destOrd="0" presId="urn:microsoft.com/office/officeart/2018/2/layout/IconLabelList"/>
    <dgm:cxn modelId="{DED379E3-0988-4FFF-BF4E-FD0389F72EAD}" srcId="{64529AA1-F481-4F08-BA3A-4D6193BF2953}" destId="{25FE245E-05AC-4C26-B919-3E8E5858CF22}" srcOrd="0" destOrd="0" parTransId="{8F6CA29F-8FB1-4612-9E41-683020CC4E01}" sibTransId="{741FF787-5904-4D33-99A3-8D5F8A70AC85}"/>
    <dgm:cxn modelId="{5F3C77FE-2764-4EEE-B31F-5386CA8C48DA}" srcId="{64529AA1-F481-4F08-BA3A-4D6193BF2953}" destId="{5EED4A4A-EF84-4CD9-AE60-9252BF8932D0}" srcOrd="3" destOrd="0" parTransId="{4EC5900E-703A-4B3F-A7DD-ADC8B47901F8}" sibTransId="{6528BD80-9AA8-4794-A25C-07B92A316E83}"/>
    <dgm:cxn modelId="{FA127151-3D82-4C77-A48D-6D41857D1F3C}" type="presParOf" srcId="{76810071-8E72-4636-A0BC-8F20797B0BC0}" destId="{0E0182F2-6B83-4A00-BCF2-415027F1E013}" srcOrd="0" destOrd="0" presId="urn:microsoft.com/office/officeart/2018/2/layout/IconLabelList"/>
    <dgm:cxn modelId="{35887DF0-7EAE-4EF4-97A0-4CDB9D3956C5}" type="presParOf" srcId="{0E0182F2-6B83-4A00-BCF2-415027F1E013}" destId="{C73BA2DF-E82D-4655-BCC0-73119AED6D8C}" srcOrd="0" destOrd="0" presId="urn:microsoft.com/office/officeart/2018/2/layout/IconLabelList"/>
    <dgm:cxn modelId="{F0B0B8A2-AD1E-4EA3-AD60-D60F19775F28}" type="presParOf" srcId="{0E0182F2-6B83-4A00-BCF2-415027F1E013}" destId="{3E128B7D-24DD-48DB-9309-34C2AE8D9B95}" srcOrd="1" destOrd="0" presId="urn:microsoft.com/office/officeart/2018/2/layout/IconLabelList"/>
    <dgm:cxn modelId="{A16EF4F0-DA01-4253-A387-E6BA36ACCCCF}" type="presParOf" srcId="{0E0182F2-6B83-4A00-BCF2-415027F1E013}" destId="{1FD5C671-536D-4D3B-B64E-9D972C79541F}" srcOrd="2" destOrd="0" presId="urn:microsoft.com/office/officeart/2018/2/layout/IconLabelList"/>
    <dgm:cxn modelId="{CAC7FEB6-DA16-46B7-9B26-5CE6670AE746}" type="presParOf" srcId="{76810071-8E72-4636-A0BC-8F20797B0BC0}" destId="{B3E9247A-EFEE-4CE0-B8BF-2DDD3050FB19}" srcOrd="1" destOrd="0" presId="urn:microsoft.com/office/officeart/2018/2/layout/IconLabelList"/>
    <dgm:cxn modelId="{3E6D5046-EABF-4979-BD97-1CCE5E991C1D}" type="presParOf" srcId="{76810071-8E72-4636-A0BC-8F20797B0BC0}" destId="{2DA53391-0068-4228-ABAE-1AA9AFAD3A33}" srcOrd="2" destOrd="0" presId="urn:microsoft.com/office/officeart/2018/2/layout/IconLabelList"/>
    <dgm:cxn modelId="{CAB992E4-6A16-4762-9D26-7ED49DAA3686}" type="presParOf" srcId="{2DA53391-0068-4228-ABAE-1AA9AFAD3A33}" destId="{199B784E-06DD-4FE6-8B79-E8100026A9CB}" srcOrd="0" destOrd="0" presId="urn:microsoft.com/office/officeart/2018/2/layout/IconLabelList"/>
    <dgm:cxn modelId="{02643EFB-EF00-4290-8153-973EA06EC4CC}" type="presParOf" srcId="{2DA53391-0068-4228-ABAE-1AA9AFAD3A33}" destId="{D7DCA55F-E00F-4CE0-8C9E-0DA2C2B08973}" srcOrd="1" destOrd="0" presId="urn:microsoft.com/office/officeart/2018/2/layout/IconLabelList"/>
    <dgm:cxn modelId="{142009D9-80C6-4648-8550-D35B4ED964A7}" type="presParOf" srcId="{2DA53391-0068-4228-ABAE-1AA9AFAD3A33}" destId="{F855F65C-E455-4DDE-9760-497F6D1C788A}" srcOrd="2" destOrd="0" presId="urn:microsoft.com/office/officeart/2018/2/layout/IconLabelList"/>
    <dgm:cxn modelId="{DC33B76D-D907-405B-97F3-6A6CEF32B6DA}" type="presParOf" srcId="{76810071-8E72-4636-A0BC-8F20797B0BC0}" destId="{8E26CC72-085E-4DC6-9C72-448891921791}" srcOrd="3" destOrd="0" presId="urn:microsoft.com/office/officeart/2018/2/layout/IconLabelList"/>
    <dgm:cxn modelId="{4D400543-8670-4358-A275-F1BCDAB3CF5A}" type="presParOf" srcId="{76810071-8E72-4636-A0BC-8F20797B0BC0}" destId="{E95D2DC9-C0A9-4EA1-A342-77AF7F247CE0}" srcOrd="4" destOrd="0" presId="urn:microsoft.com/office/officeart/2018/2/layout/IconLabelList"/>
    <dgm:cxn modelId="{089AE6CA-FB63-4EFF-AA05-DF59A7EEA359}" type="presParOf" srcId="{E95D2DC9-C0A9-4EA1-A342-77AF7F247CE0}" destId="{5A6D7E93-2439-4606-BB26-A7F74B007622}" srcOrd="0" destOrd="0" presId="urn:microsoft.com/office/officeart/2018/2/layout/IconLabelList"/>
    <dgm:cxn modelId="{EACC4DDC-C22A-4924-AA00-7C66C3308500}" type="presParOf" srcId="{E95D2DC9-C0A9-4EA1-A342-77AF7F247CE0}" destId="{A6D5DC06-7B6C-4663-B7F3-F0EA8553488C}" srcOrd="1" destOrd="0" presId="urn:microsoft.com/office/officeart/2018/2/layout/IconLabelList"/>
    <dgm:cxn modelId="{3B40DAC4-0B0D-47BD-8B9F-051262C03C96}" type="presParOf" srcId="{E95D2DC9-C0A9-4EA1-A342-77AF7F247CE0}" destId="{C8FA7D90-C599-453D-B04A-A48B254DFC9D}" srcOrd="2" destOrd="0" presId="urn:microsoft.com/office/officeart/2018/2/layout/IconLabelList"/>
    <dgm:cxn modelId="{2CFB761A-A370-4142-97E9-FBAB8B1097CB}" type="presParOf" srcId="{76810071-8E72-4636-A0BC-8F20797B0BC0}" destId="{799F3438-1768-40B4-BEDD-2EFCE42E9DA8}" srcOrd="5" destOrd="0" presId="urn:microsoft.com/office/officeart/2018/2/layout/IconLabelList"/>
    <dgm:cxn modelId="{BFBA79EC-7936-4758-8106-5B8FD87DDB77}" type="presParOf" srcId="{76810071-8E72-4636-A0BC-8F20797B0BC0}" destId="{F23BED48-75E5-4BFB-BBE6-24B00D3A59B4}" srcOrd="6" destOrd="0" presId="urn:microsoft.com/office/officeart/2018/2/layout/IconLabelList"/>
    <dgm:cxn modelId="{DE2B9EAA-0833-4A51-A20A-6B316031539E}" type="presParOf" srcId="{F23BED48-75E5-4BFB-BBE6-24B00D3A59B4}" destId="{6BB52889-6C33-429E-B0A3-DFFE2C4D68C5}" srcOrd="0" destOrd="0" presId="urn:microsoft.com/office/officeart/2018/2/layout/IconLabelList"/>
    <dgm:cxn modelId="{2E15D024-53D9-4545-B925-35E32EB8D053}" type="presParOf" srcId="{F23BED48-75E5-4BFB-BBE6-24B00D3A59B4}" destId="{AD91E3FB-A263-40D6-9921-40278477AAA4}" srcOrd="1" destOrd="0" presId="urn:microsoft.com/office/officeart/2018/2/layout/IconLabelList"/>
    <dgm:cxn modelId="{E165D26D-30B0-4976-930A-3B0034E3AC91}" type="presParOf" srcId="{F23BED48-75E5-4BFB-BBE6-24B00D3A59B4}" destId="{0D8B7197-5E18-4A3A-9F9D-6AA00275BE63}" srcOrd="2" destOrd="0" presId="urn:microsoft.com/office/officeart/2018/2/layout/IconLabelList"/>
    <dgm:cxn modelId="{E7A412E0-C526-4F42-B2C5-11E26FA599A6}" type="presParOf" srcId="{76810071-8E72-4636-A0BC-8F20797B0BC0}" destId="{069E0413-213A-460A-A496-FC5103270A56}" srcOrd="7" destOrd="0" presId="urn:microsoft.com/office/officeart/2018/2/layout/IconLabelList"/>
    <dgm:cxn modelId="{A4C51646-B9C2-4B5C-AA8E-2BE4752A62DA}" type="presParOf" srcId="{76810071-8E72-4636-A0BC-8F20797B0BC0}" destId="{1CEC2F7A-3102-405F-8B41-105C2B805AD3}" srcOrd="8" destOrd="0" presId="urn:microsoft.com/office/officeart/2018/2/layout/IconLabelList"/>
    <dgm:cxn modelId="{2D72FC74-DCD1-46DF-BF4C-44513E50CBBA}" type="presParOf" srcId="{1CEC2F7A-3102-405F-8B41-105C2B805AD3}" destId="{BDB313B1-42FC-4ECB-A2B9-488EE320B6A4}" srcOrd="0" destOrd="0" presId="urn:microsoft.com/office/officeart/2018/2/layout/IconLabelList"/>
    <dgm:cxn modelId="{B432F16D-3B7B-4D77-AACE-2E937E8B989E}" type="presParOf" srcId="{1CEC2F7A-3102-405F-8B41-105C2B805AD3}" destId="{1C698D0B-0711-4BBD-AD08-14E40822BD5F}" srcOrd="1" destOrd="0" presId="urn:microsoft.com/office/officeart/2018/2/layout/IconLabelList"/>
    <dgm:cxn modelId="{FD917252-41D1-43A5-A85D-C3593004EA71}" type="presParOf" srcId="{1CEC2F7A-3102-405F-8B41-105C2B805AD3}" destId="{2E330EF8-8625-4F01-B67E-DA538249F1CF}" srcOrd="2" destOrd="0" presId="urn:microsoft.com/office/officeart/2018/2/layout/IconLabelList"/>
    <dgm:cxn modelId="{A8B01DD5-FE32-4EBB-B203-666A580DC766}" type="presParOf" srcId="{76810071-8E72-4636-A0BC-8F20797B0BC0}" destId="{82B50C34-04C2-4390-A48D-F3A23E762FE1}" srcOrd="9" destOrd="0" presId="urn:microsoft.com/office/officeart/2018/2/layout/IconLabelList"/>
    <dgm:cxn modelId="{A44DE7C8-3D79-4955-93AC-157E39AFA66E}" type="presParOf" srcId="{76810071-8E72-4636-A0BC-8F20797B0BC0}" destId="{563CC59D-38F9-4EE2-B9FB-EAC6A2053C52}" srcOrd="10" destOrd="0" presId="urn:microsoft.com/office/officeart/2018/2/layout/IconLabelList"/>
    <dgm:cxn modelId="{E30DC980-B51F-46D5-B3DD-83C40EDA8240}" type="presParOf" srcId="{563CC59D-38F9-4EE2-B9FB-EAC6A2053C52}" destId="{FB18B78F-46F0-42D3-AA62-856D754B5E7C}" srcOrd="0" destOrd="0" presId="urn:microsoft.com/office/officeart/2018/2/layout/IconLabelList"/>
    <dgm:cxn modelId="{A5E6F992-303F-431C-A751-3F77BB5EE8B0}" type="presParOf" srcId="{563CC59D-38F9-4EE2-B9FB-EAC6A2053C52}" destId="{D14B032D-28AB-4070-B6F6-584AC4619997}" srcOrd="1" destOrd="0" presId="urn:microsoft.com/office/officeart/2018/2/layout/IconLabelList"/>
    <dgm:cxn modelId="{2A02AC84-945B-4E8B-ADC3-B0257CBE169F}" type="presParOf" srcId="{563CC59D-38F9-4EE2-B9FB-EAC6A2053C52}" destId="{A90BA303-E25E-4365-A5E4-58088343DF6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AD5133-9919-4A7D-B2BD-794AF916CC13}" type="doc">
      <dgm:prSet loTypeId="urn:microsoft.com/office/officeart/2005/8/layout/hierarchy1" loCatId="hierarchy" qsTypeId="urn:microsoft.com/office/officeart/2005/8/quickstyle/simple4" qsCatId="simple" csTypeId="urn:microsoft.com/office/officeart/2005/8/colors/accent1_2" csCatId="accent1" phldr="1"/>
      <dgm:spPr/>
      <dgm:t>
        <a:bodyPr/>
        <a:lstStyle/>
        <a:p>
          <a:endParaRPr lang="en-US"/>
        </a:p>
      </dgm:t>
    </dgm:pt>
    <dgm:pt modelId="{FAD44270-40F8-45DB-A67D-4FF60DB5DB85}">
      <dgm:prSet/>
      <dgm:spPr/>
      <dgm:t>
        <a:bodyPr/>
        <a:lstStyle/>
        <a:p>
          <a:pPr rtl="0"/>
          <a:r>
            <a:rPr lang="en-US" dirty="0">
              <a:latin typeface="Segoe UI"/>
              <a:cs typeface="Segoe UI"/>
            </a:rPr>
            <a:t>Supported Targets:​</a:t>
          </a:r>
          <a:br>
            <a:rPr lang="en-US" dirty="0">
              <a:latin typeface="Segoe UI"/>
              <a:cs typeface="Segoe UI"/>
            </a:rPr>
          </a:br>
          <a:r>
            <a:rPr lang="en-US" b="0" dirty="0">
              <a:latin typeface="Segoe UI"/>
              <a:cs typeface="Segoe UI"/>
            </a:rPr>
            <a:t>SQL Server 2012​ and above, Azure SQL</a:t>
          </a:r>
        </a:p>
      </dgm:t>
    </dgm:pt>
    <dgm:pt modelId="{7C80F78E-B50D-4AF5-A45F-3A460CF575AD}" type="parTrans" cxnId="{1F016CEE-D268-4C95-BC96-0472372D450A}">
      <dgm:prSet/>
      <dgm:spPr/>
      <dgm:t>
        <a:bodyPr/>
        <a:lstStyle/>
        <a:p>
          <a:endParaRPr lang="en-US"/>
        </a:p>
      </dgm:t>
    </dgm:pt>
    <dgm:pt modelId="{3F633AF6-00D3-48E6-90E7-A1B2562377F9}" type="sibTrans" cxnId="{1F016CEE-D268-4C95-BC96-0472372D450A}">
      <dgm:prSet/>
      <dgm:spPr/>
      <dgm:t>
        <a:bodyPr/>
        <a:lstStyle/>
        <a:p>
          <a:endParaRPr lang="en-US"/>
        </a:p>
      </dgm:t>
    </dgm:pt>
    <dgm:pt modelId="{29796D0D-6D69-4D4D-B7BD-511836E6836A}">
      <dgm:prSet/>
      <dgm:spPr/>
      <dgm:t>
        <a:bodyPr/>
        <a:lstStyle/>
        <a:p>
          <a:pPr rtl="0"/>
          <a:r>
            <a:rPr lang="en-US" dirty="0">
              <a:latin typeface="Segoe UI Semibold"/>
            </a:rPr>
            <a:t>Converts</a:t>
          </a:r>
          <a:r>
            <a:rPr lang="en-US" dirty="0"/>
            <a:t> Oracle database objects to SQL Server database objects</a:t>
          </a:r>
          <a:r>
            <a:rPr lang="en-US" dirty="0">
              <a:latin typeface="Segoe UI Semibold"/>
            </a:rPr>
            <a:t> </a:t>
          </a:r>
        </a:p>
      </dgm:t>
    </dgm:pt>
    <dgm:pt modelId="{3B4D0865-EAF8-44F2-8E53-A1EF6AA052E3}" type="parTrans" cxnId="{C87C9746-024D-4AFC-B8A2-991E247C5207}">
      <dgm:prSet/>
      <dgm:spPr/>
      <dgm:t>
        <a:bodyPr/>
        <a:lstStyle/>
        <a:p>
          <a:endParaRPr lang="en-US"/>
        </a:p>
      </dgm:t>
    </dgm:pt>
    <dgm:pt modelId="{729B3D1B-09E6-4BE3-A1B7-8E4816B0010E}" type="sibTrans" cxnId="{C87C9746-024D-4AFC-B8A2-991E247C5207}">
      <dgm:prSet/>
      <dgm:spPr/>
      <dgm:t>
        <a:bodyPr/>
        <a:lstStyle/>
        <a:p>
          <a:endParaRPr lang="en-US"/>
        </a:p>
      </dgm:t>
    </dgm:pt>
    <dgm:pt modelId="{51C21C13-4081-4AEE-A3F4-29F0002A3373}">
      <dgm:prSet phldr="0"/>
      <dgm:spPr/>
      <dgm:t>
        <a:bodyPr/>
        <a:lstStyle/>
        <a:p>
          <a:r>
            <a:rPr lang="en-US" dirty="0">
              <a:latin typeface="Segoe UI Semibold"/>
            </a:rPr>
            <a:t>Migrates </a:t>
          </a:r>
          <a:r>
            <a:rPr lang="en-US" dirty="0"/>
            <a:t> data from Oracle to SQL Server</a:t>
          </a:r>
        </a:p>
      </dgm:t>
    </dgm:pt>
    <dgm:pt modelId="{271B1657-BB9D-4D99-8422-4BB493065DFA}" type="parTrans" cxnId="{7009C39C-CBB3-40DC-9354-C8A7A706E888}">
      <dgm:prSet/>
      <dgm:spPr/>
    </dgm:pt>
    <dgm:pt modelId="{CE432212-E6E1-48AC-8C80-C4576735637C}" type="sibTrans" cxnId="{7009C39C-CBB3-40DC-9354-C8A7A706E888}">
      <dgm:prSet/>
      <dgm:spPr/>
    </dgm:pt>
    <dgm:pt modelId="{C9F6BB6A-70E7-4BF2-BAFE-6BE5BBC774D7}">
      <dgm:prSet phldr="0"/>
      <dgm:spPr/>
      <dgm:t>
        <a:bodyPr/>
        <a:lstStyle/>
        <a:p>
          <a:pPr rtl="0"/>
          <a:r>
            <a:rPr lang="en-US" b="1" dirty="0">
              <a:latin typeface="Segoe UI"/>
              <a:cs typeface="Segoe UI"/>
            </a:rPr>
            <a:t>Validates </a:t>
          </a:r>
          <a:r>
            <a:rPr lang="en-US" b="0" dirty="0">
              <a:latin typeface="Segoe UI"/>
              <a:cs typeface="Segoe UI"/>
            </a:rPr>
            <a:t>migrated data and objects</a:t>
          </a:r>
        </a:p>
      </dgm:t>
    </dgm:pt>
    <dgm:pt modelId="{7C72D8D3-22F5-48BB-BB62-D767701C2FC5}" type="parTrans" cxnId="{C9026B62-8A35-4049-8303-314E2AD62EA8}">
      <dgm:prSet/>
      <dgm:spPr/>
    </dgm:pt>
    <dgm:pt modelId="{50404168-FC03-4153-8957-A408C76C521E}" type="sibTrans" cxnId="{C9026B62-8A35-4049-8303-314E2AD62EA8}">
      <dgm:prSet/>
      <dgm:spPr/>
    </dgm:pt>
    <dgm:pt modelId="{560FDBDB-CEE6-4B9B-9D38-082B0DFC8CED}" type="pres">
      <dgm:prSet presAssocID="{A9AD5133-9919-4A7D-B2BD-794AF916CC13}" presName="hierChild1" presStyleCnt="0">
        <dgm:presLayoutVars>
          <dgm:chPref val="1"/>
          <dgm:dir/>
          <dgm:animOne val="branch"/>
          <dgm:animLvl val="lvl"/>
          <dgm:resizeHandles/>
        </dgm:presLayoutVars>
      </dgm:prSet>
      <dgm:spPr/>
    </dgm:pt>
    <dgm:pt modelId="{1139C638-E574-461B-93CD-8D9398C514DB}" type="pres">
      <dgm:prSet presAssocID="{FAD44270-40F8-45DB-A67D-4FF60DB5DB85}" presName="hierRoot1" presStyleCnt="0"/>
      <dgm:spPr/>
    </dgm:pt>
    <dgm:pt modelId="{DBA9A9C6-48F6-4F04-A43B-2320515A7DB8}" type="pres">
      <dgm:prSet presAssocID="{FAD44270-40F8-45DB-A67D-4FF60DB5DB85}" presName="composite" presStyleCnt="0"/>
      <dgm:spPr/>
    </dgm:pt>
    <dgm:pt modelId="{51418EC1-798D-49D5-AF29-3F2E13413C40}" type="pres">
      <dgm:prSet presAssocID="{FAD44270-40F8-45DB-A67D-4FF60DB5DB85}" presName="background" presStyleLbl="node0" presStyleIdx="0" presStyleCnt="4"/>
      <dgm:spPr/>
    </dgm:pt>
    <dgm:pt modelId="{2C7AA263-33D2-4E72-8EEF-45DBB36AF495}" type="pres">
      <dgm:prSet presAssocID="{FAD44270-40F8-45DB-A67D-4FF60DB5DB85}" presName="text" presStyleLbl="fgAcc0" presStyleIdx="0" presStyleCnt="4">
        <dgm:presLayoutVars>
          <dgm:chPref val="3"/>
        </dgm:presLayoutVars>
      </dgm:prSet>
      <dgm:spPr/>
    </dgm:pt>
    <dgm:pt modelId="{6D3A9ABB-B41C-4D55-8E67-AFD34B2BDCF8}" type="pres">
      <dgm:prSet presAssocID="{FAD44270-40F8-45DB-A67D-4FF60DB5DB85}" presName="hierChild2" presStyleCnt="0"/>
      <dgm:spPr/>
    </dgm:pt>
    <dgm:pt modelId="{97BCEFA6-7D15-47FD-93D9-668F3047FADF}" type="pres">
      <dgm:prSet presAssocID="{29796D0D-6D69-4D4D-B7BD-511836E6836A}" presName="hierRoot1" presStyleCnt="0"/>
      <dgm:spPr/>
    </dgm:pt>
    <dgm:pt modelId="{F53303F5-3B7A-4BA3-BD46-5B0A334F4C1D}" type="pres">
      <dgm:prSet presAssocID="{29796D0D-6D69-4D4D-B7BD-511836E6836A}" presName="composite" presStyleCnt="0"/>
      <dgm:spPr/>
    </dgm:pt>
    <dgm:pt modelId="{0A28BB40-31F6-4D2D-BFA5-E8AFF2F9A7D3}" type="pres">
      <dgm:prSet presAssocID="{29796D0D-6D69-4D4D-B7BD-511836E6836A}" presName="background" presStyleLbl="node0" presStyleIdx="1" presStyleCnt="4"/>
      <dgm:spPr/>
    </dgm:pt>
    <dgm:pt modelId="{CC801C4D-1CEF-4675-A65B-F54DB407481A}" type="pres">
      <dgm:prSet presAssocID="{29796D0D-6D69-4D4D-B7BD-511836E6836A}" presName="text" presStyleLbl="fgAcc0" presStyleIdx="1" presStyleCnt="4">
        <dgm:presLayoutVars>
          <dgm:chPref val="3"/>
        </dgm:presLayoutVars>
      </dgm:prSet>
      <dgm:spPr/>
    </dgm:pt>
    <dgm:pt modelId="{8CEB04C5-4CBB-4DD3-BB06-77B0B78FEAF4}" type="pres">
      <dgm:prSet presAssocID="{29796D0D-6D69-4D4D-B7BD-511836E6836A}" presName="hierChild2" presStyleCnt="0"/>
      <dgm:spPr/>
    </dgm:pt>
    <dgm:pt modelId="{88E7722E-B796-458E-B2D3-232102E15F61}" type="pres">
      <dgm:prSet presAssocID="{51C21C13-4081-4AEE-A3F4-29F0002A3373}" presName="hierRoot1" presStyleCnt="0"/>
      <dgm:spPr/>
    </dgm:pt>
    <dgm:pt modelId="{CBD19833-6354-4FC3-A1D0-9F6DB5E7D654}" type="pres">
      <dgm:prSet presAssocID="{51C21C13-4081-4AEE-A3F4-29F0002A3373}" presName="composite" presStyleCnt="0"/>
      <dgm:spPr/>
    </dgm:pt>
    <dgm:pt modelId="{483A0942-0476-48C6-8F97-139DCC45BD77}" type="pres">
      <dgm:prSet presAssocID="{51C21C13-4081-4AEE-A3F4-29F0002A3373}" presName="background" presStyleLbl="node0" presStyleIdx="2" presStyleCnt="4"/>
      <dgm:spPr/>
    </dgm:pt>
    <dgm:pt modelId="{102B2AC5-7CA7-4083-AA34-DFA3D1C8428B}" type="pres">
      <dgm:prSet presAssocID="{51C21C13-4081-4AEE-A3F4-29F0002A3373}" presName="text" presStyleLbl="fgAcc0" presStyleIdx="2" presStyleCnt="4">
        <dgm:presLayoutVars>
          <dgm:chPref val="3"/>
        </dgm:presLayoutVars>
      </dgm:prSet>
      <dgm:spPr/>
    </dgm:pt>
    <dgm:pt modelId="{AAE49CD0-9E24-4F8D-AB22-FFE6FE45F7CF}" type="pres">
      <dgm:prSet presAssocID="{51C21C13-4081-4AEE-A3F4-29F0002A3373}" presName="hierChild2" presStyleCnt="0"/>
      <dgm:spPr/>
    </dgm:pt>
    <dgm:pt modelId="{54C46E9D-CC45-4341-8912-EB1E9067212C}" type="pres">
      <dgm:prSet presAssocID="{C9F6BB6A-70E7-4BF2-BAFE-6BE5BBC774D7}" presName="hierRoot1" presStyleCnt="0"/>
      <dgm:spPr/>
    </dgm:pt>
    <dgm:pt modelId="{513D4C67-C415-418F-B322-472F07641A11}" type="pres">
      <dgm:prSet presAssocID="{C9F6BB6A-70E7-4BF2-BAFE-6BE5BBC774D7}" presName="composite" presStyleCnt="0"/>
      <dgm:spPr/>
    </dgm:pt>
    <dgm:pt modelId="{52A6E9B3-DA31-4013-A05A-7C1E98C04F3E}" type="pres">
      <dgm:prSet presAssocID="{C9F6BB6A-70E7-4BF2-BAFE-6BE5BBC774D7}" presName="background" presStyleLbl="node0" presStyleIdx="3" presStyleCnt="4"/>
      <dgm:spPr/>
    </dgm:pt>
    <dgm:pt modelId="{4BEA6DC2-D66D-4C46-B878-0A537498E830}" type="pres">
      <dgm:prSet presAssocID="{C9F6BB6A-70E7-4BF2-BAFE-6BE5BBC774D7}" presName="text" presStyleLbl="fgAcc0" presStyleIdx="3" presStyleCnt="4">
        <dgm:presLayoutVars>
          <dgm:chPref val="3"/>
        </dgm:presLayoutVars>
      </dgm:prSet>
      <dgm:spPr/>
    </dgm:pt>
    <dgm:pt modelId="{F784F138-CA54-42D8-B646-CA6A8DB08BB8}" type="pres">
      <dgm:prSet presAssocID="{C9F6BB6A-70E7-4BF2-BAFE-6BE5BBC774D7}" presName="hierChild2" presStyleCnt="0"/>
      <dgm:spPr/>
    </dgm:pt>
  </dgm:ptLst>
  <dgm:cxnLst>
    <dgm:cxn modelId="{13E8ED14-2620-4214-8297-716E51857E23}" type="presOf" srcId="{FAD44270-40F8-45DB-A67D-4FF60DB5DB85}" destId="{2C7AA263-33D2-4E72-8EEF-45DBB36AF495}" srcOrd="0" destOrd="0" presId="urn:microsoft.com/office/officeart/2005/8/layout/hierarchy1"/>
    <dgm:cxn modelId="{83CD2062-23C9-40F6-B68D-4EA5B7946A37}" type="presOf" srcId="{A9AD5133-9919-4A7D-B2BD-794AF916CC13}" destId="{560FDBDB-CEE6-4B9B-9D38-082B0DFC8CED}" srcOrd="0" destOrd="0" presId="urn:microsoft.com/office/officeart/2005/8/layout/hierarchy1"/>
    <dgm:cxn modelId="{C9026B62-8A35-4049-8303-314E2AD62EA8}" srcId="{A9AD5133-9919-4A7D-B2BD-794AF916CC13}" destId="{C9F6BB6A-70E7-4BF2-BAFE-6BE5BBC774D7}" srcOrd="3" destOrd="0" parTransId="{7C72D8D3-22F5-48BB-BB62-D767701C2FC5}" sibTransId="{50404168-FC03-4153-8957-A408C76C521E}"/>
    <dgm:cxn modelId="{C87C9746-024D-4AFC-B8A2-991E247C5207}" srcId="{A9AD5133-9919-4A7D-B2BD-794AF916CC13}" destId="{29796D0D-6D69-4D4D-B7BD-511836E6836A}" srcOrd="1" destOrd="0" parTransId="{3B4D0865-EAF8-44F2-8E53-A1EF6AA052E3}" sibTransId="{729B3D1B-09E6-4BE3-A1B7-8E4816B0010E}"/>
    <dgm:cxn modelId="{80552B71-A172-4581-9868-DDFABAF54766}" type="presOf" srcId="{51C21C13-4081-4AEE-A3F4-29F0002A3373}" destId="{102B2AC5-7CA7-4083-AA34-DFA3D1C8428B}" srcOrd="0" destOrd="0" presId="urn:microsoft.com/office/officeart/2005/8/layout/hierarchy1"/>
    <dgm:cxn modelId="{7009C39C-CBB3-40DC-9354-C8A7A706E888}" srcId="{A9AD5133-9919-4A7D-B2BD-794AF916CC13}" destId="{51C21C13-4081-4AEE-A3F4-29F0002A3373}" srcOrd="2" destOrd="0" parTransId="{271B1657-BB9D-4D99-8422-4BB493065DFA}" sibTransId="{CE432212-E6E1-48AC-8C80-C4576735637C}"/>
    <dgm:cxn modelId="{E3BE96D9-E801-4E2C-971D-D68D20A80194}" type="presOf" srcId="{C9F6BB6A-70E7-4BF2-BAFE-6BE5BBC774D7}" destId="{4BEA6DC2-D66D-4C46-B878-0A537498E830}" srcOrd="0" destOrd="0" presId="urn:microsoft.com/office/officeart/2005/8/layout/hierarchy1"/>
    <dgm:cxn modelId="{2879F9E8-2AAA-41E5-859C-7039F1134D40}" type="presOf" srcId="{29796D0D-6D69-4D4D-B7BD-511836E6836A}" destId="{CC801C4D-1CEF-4675-A65B-F54DB407481A}" srcOrd="0" destOrd="0" presId="urn:microsoft.com/office/officeart/2005/8/layout/hierarchy1"/>
    <dgm:cxn modelId="{1F016CEE-D268-4C95-BC96-0472372D450A}" srcId="{A9AD5133-9919-4A7D-B2BD-794AF916CC13}" destId="{FAD44270-40F8-45DB-A67D-4FF60DB5DB85}" srcOrd="0" destOrd="0" parTransId="{7C80F78E-B50D-4AF5-A45F-3A460CF575AD}" sibTransId="{3F633AF6-00D3-48E6-90E7-A1B2562377F9}"/>
    <dgm:cxn modelId="{810B8C93-8436-4E05-A505-9B1F0455F11B}" type="presParOf" srcId="{560FDBDB-CEE6-4B9B-9D38-082B0DFC8CED}" destId="{1139C638-E574-461B-93CD-8D9398C514DB}" srcOrd="0" destOrd="0" presId="urn:microsoft.com/office/officeart/2005/8/layout/hierarchy1"/>
    <dgm:cxn modelId="{2450B479-B4E6-47F0-A601-AA59A9B7952D}" type="presParOf" srcId="{1139C638-E574-461B-93CD-8D9398C514DB}" destId="{DBA9A9C6-48F6-4F04-A43B-2320515A7DB8}" srcOrd="0" destOrd="0" presId="urn:microsoft.com/office/officeart/2005/8/layout/hierarchy1"/>
    <dgm:cxn modelId="{7BE02B90-B455-485B-84BD-C1A9284A03C3}" type="presParOf" srcId="{DBA9A9C6-48F6-4F04-A43B-2320515A7DB8}" destId="{51418EC1-798D-49D5-AF29-3F2E13413C40}" srcOrd="0" destOrd="0" presId="urn:microsoft.com/office/officeart/2005/8/layout/hierarchy1"/>
    <dgm:cxn modelId="{AEA93B55-54DE-4C7E-B6DF-12FDCF8ED09D}" type="presParOf" srcId="{DBA9A9C6-48F6-4F04-A43B-2320515A7DB8}" destId="{2C7AA263-33D2-4E72-8EEF-45DBB36AF495}" srcOrd="1" destOrd="0" presId="urn:microsoft.com/office/officeart/2005/8/layout/hierarchy1"/>
    <dgm:cxn modelId="{6B711DD8-2E12-4E10-B74D-ABB141138DD9}" type="presParOf" srcId="{1139C638-E574-461B-93CD-8D9398C514DB}" destId="{6D3A9ABB-B41C-4D55-8E67-AFD34B2BDCF8}" srcOrd="1" destOrd="0" presId="urn:microsoft.com/office/officeart/2005/8/layout/hierarchy1"/>
    <dgm:cxn modelId="{B24D4EE8-73D1-41EF-A141-0023692D1265}" type="presParOf" srcId="{560FDBDB-CEE6-4B9B-9D38-082B0DFC8CED}" destId="{97BCEFA6-7D15-47FD-93D9-668F3047FADF}" srcOrd="1" destOrd="0" presId="urn:microsoft.com/office/officeart/2005/8/layout/hierarchy1"/>
    <dgm:cxn modelId="{68CF25E8-B744-471B-9D85-57FEEB3337F8}" type="presParOf" srcId="{97BCEFA6-7D15-47FD-93D9-668F3047FADF}" destId="{F53303F5-3B7A-4BA3-BD46-5B0A334F4C1D}" srcOrd="0" destOrd="0" presId="urn:microsoft.com/office/officeart/2005/8/layout/hierarchy1"/>
    <dgm:cxn modelId="{3FC292ED-F373-4E20-A04A-95C02E276FCE}" type="presParOf" srcId="{F53303F5-3B7A-4BA3-BD46-5B0A334F4C1D}" destId="{0A28BB40-31F6-4D2D-BFA5-E8AFF2F9A7D3}" srcOrd="0" destOrd="0" presId="urn:microsoft.com/office/officeart/2005/8/layout/hierarchy1"/>
    <dgm:cxn modelId="{AC6649F7-398B-42E9-9509-7C0AB002B79A}" type="presParOf" srcId="{F53303F5-3B7A-4BA3-BD46-5B0A334F4C1D}" destId="{CC801C4D-1CEF-4675-A65B-F54DB407481A}" srcOrd="1" destOrd="0" presId="urn:microsoft.com/office/officeart/2005/8/layout/hierarchy1"/>
    <dgm:cxn modelId="{4794A1FF-860C-410D-86F3-0DE9AD3C362C}" type="presParOf" srcId="{97BCEFA6-7D15-47FD-93D9-668F3047FADF}" destId="{8CEB04C5-4CBB-4DD3-BB06-77B0B78FEAF4}" srcOrd="1" destOrd="0" presId="urn:microsoft.com/office/officeart/2005/8/layout/hierarchy1"/>
    <dgm:cxn modelId="{CCC0879F-6676-4C86-8F08-A92D4D7A9B51}" type="presParOf" srcId="{560FDBDB-CEE6-4B9B-9D38-082B0DFC8CED}" destId="{88E7722E-B796-458E-B2D3-232102E15F61}" srcOrd="2" destOrd="0" presId="urn:microsoft.com/office/officeart/2005/8/layout/hierarchy1"/>
    <dgm:cxn modelId="{ED6C2430-AAE6-4F23-9879-79A7A909CA42}" type="presParOf" srcId="{88E7722E-B796-458E-B2D3-232102E15F61}" destId="{CBD19833-6354-4FC3-A1D0-9F6DB5E7D654}" srcOrd="0" destOrd="0" presId="urn:microsoft.com/office/officeart/2005/8/layout/hierarchy1"/>
    <dgm:cxn modelId="{B9E4B021-2FF9-41C3-A90C-F195F9E34447}" type="presParOf" srcId="{CBD19833-6354-4FC3-A1D0-9F6DB5E7D654}" destId="{483A0942-0476-48C6-8F97-139DCC45BD77}" srcOrd="0" destOrd="0" presId="urn:microsoft.com/office/officeart/2005/8/layout/hierarchy1"/>
    <dgm:cxn modelId="{86ACEBF6-D37A-4E22-9DAB-5BF97932E6FC}" type="presParOf" srcId="{CBD19833-6354-4FC3-A1D0-9F6DB5E7D654}" destId="{102B2AC5-7CA7-4083-AA34-DFA3D1C8428B}" srcOrd="1" destOrd="0" presId="urn:microsoft.com/office/officeart/2005/8/layout/hierarchy1"/>
    <dgm:cxn modelId="{955BB0D9-0F00-4BC4-8FA1-9C70EA86D922}" type="presParOf" srcId="{88E7722E-B796-458E-B2D3-232102E15F61}" destId="{AAE49CD0-9E24-4F8D-AB22-FFE6FE45F7CF}" srcOrd="1" destOrd="0" presId="urn:microsoft.com/office/officeart/2005/8/layout/hierarchy1"/>
    <dgm:cxn modelId="{8F9E5BC7-F775-43BF-9D83-1B0BA702D770}" type="presParOf" srcId="{560FDBDB-CEE6-4B9B-9D38-082B0DFC8CED}" destId="{54C46E9D-CC45-4341-8912-EB1E9067212C}" srcOrd="3" destOrd="0" presId="urn:microsoft.com/office/officeart/2005/8/layout/hierarchy1"/>
    <dgm:cxn modelId="{68D3CC09-2FB2-4C0D-B1E1-EBE19D31088A}" type="presParOf" srcId="{54C46E9D-CC45-4341-8912-EB1E9067212C}" destId="{513D4C67-C415-418F-B322-472F07641A11}" srcOrd="0" destOrd="0" presId="urn:microsoft.com/office/officeart/2005/8/layout/hierarchy1"/>
    <dgm:cxn modelId="{143D6CD3-8550-45E0-88AD-15B233B238C5}" type="presParOf" srcId="{513D4C67-C415-418F-B322-472F07641A11}" destId="{52A6E9B3-DA31-4013-A05A-7C1E98C04F3E}" srcOrd="0" destOrd="0" presId="urn:microsoft.com/office/officeart/2005/8/layout/hierarchy1"/>
    <dgm:cxn modelId="{9EB23EFF-A120-4DF3-836A-3CE44E6F79B3}" type="presParOf" srcId="{513D4C67-C415-418F-B322-472F07641A11}" destId="{4BEA6DC2-D66D-4C46-B878-0A537498E830}" srcOrd="1" destOrd="0" presId="urn:microsoft.com/office/officeart/2005/8/layout/hierarchy1"/>
    <dgm:cxn modelId="{906C312D-4F91-44BB-BA55-E48E0DF3DA16}" type="presParOf" srcId="{54C46E9D-CC45-4341-8912-EB1E9067212C}" destId="{F784F138-CA54-42D8-B646-CA6A8DB08BB8}"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CD7389-BE01-4320-B056-96A2B15DFF9C}" type="doc">
      <dgm:prSet loTypeId="urn:microsoft.com/office/officeart/2016/7/layout/VerticalDownArrowProcess" loCatId="process" qsTypeId="urn:microsoft.com/office/officeart/2005/8/quickstyle/simple1" qsCatId="simple" csTypeId="urn:microsoft.com/office/officeart/2005/8/colors/accent2_2" csCatId="accent2"/>
      <dgm:spPr/>
      <dgm:t>
        <a:bodyPr/>
        <a:lstStyle/>
        <a:p>
          <a:endParaRPr lang="en-US"/>
        </a:p>
      </dgm:t>
    </dgm:pt>
    <dgm:pt modelId="{CB31AF8C-FC8E-42F3-A9CC-52005997A1AC}">
      <dgm:prSet/>
      <dgm:spPr/>
      <dgm:t>
        <a:bodyPr/>
        <a:lstStyle/>
        <a:p>
          <a:r>
            <a:rPr lang="en-US"/>
            <a:t>Create</a:t>
          </a:r>
        </a:p>
      </dgm:t>
    </dgm:pt>
    <dgm:pt modelId="{3E1AE3BB-694A-445B-8C68-8BE82C08DC10}" type="parTrans" cxnId="{0747176A-C482-4B20-9ABE-351C59007748}">
      <dgm:prSet/>
      <dgm:spPr/>
      <dgm:t>
        <a:bodyPr/>
        <a:lstStyle/>
        <a:p>
          <a:endParaRPr lang="en-US"/>
        </a:p>
      </dgm:t>
    </dgm:pt>
    <dgm:pt modelId="{97693449-926C-418E-A834-0D275FBB0F44}" type="sibTrans" cxnId="{0747176A-C482-4B20-9ABE-351C59007748}">
      <dgm:prSet/>
      <dgm:spPr/>
      <dgm:t>
        <a:bodyPr/>
        <a:lstStyle/>
        <a:p>
          <a:endParaRPr lang="en-US"/>
        </a:p>
      </dgm:t>
    </dgm:pt>
    <dgm:pt modelId="{EC79774F-6856-4EFD-BC2C-DAC5E7318C71}">
      <dgm:prSet/>
      <dgm:spPr/>
      <dgm:t>
        <a:bodyPr/>
        <a:lstStyle/>
        <a:p>
          <a:r>
            <a:rPr lang="en-US"/>
            <a:t>Create a new SSMA project</a:t>
          </a:r>
        </a:p>
      </dgm:t>
    </dgm:pt>
    <dgm:pt modelId="{992970D7-EBB6-4816-A5DA-85513E544228}" type="parTrans" cxnId="{BD991D2D-DFC5-4A90-90FA-D8FD6C8E4363}">
      <dgm:prSet/>
      <dgm:spPr/>
      <dgm:t>
        <a:bodyPr/>
        <a:lstStyle/>
        <a:p>
          <a:endParaRPr lang="en-US"/>
        </a:p>
      </dgm:t>
    </dgm:pt>
    <dgm:pt modelId="{93941F76-53B9-4FB9-9DFC-9B4F8DFC8A60}" type="sibTrans" cxnId="{BD991D2D-DFC5-4A90-90FA-D8FD6C8E4363}">
      <dgm:prSet/>
      <dgm:spPr/>
      <dgm:t>
        <a:bodyPr/>
        <a:lstStyle/>
        <a:p>
          <a:endParaRPr lang="en-US"/>
        </a:p>
      </dgm:t>
    </dgm:pt>
    <dgm:pt modelId="{FE0DC328-CC5B-4DF5-9A01-10BBDC9FAA0F}">
      <dgm:prSet/>
      <dgm:spPr/>
      <dgm:t>
        <a:bodyPr/>
        <a:lstStyle/>
        <a:p>
          <a:r>
            <a:rPr lang="en-US"/>
            <a:t>Connect</a:t>
          </a:r>
        </a:p>
      </dgm:t>
    </dgm:pt>
    <dgm:pt modelId="{499E55FC-26EE-4048-94CB-3FDF09C0610F}" type="parTrans" cxnId="{DB036BDD-CC23-45F2-AAF7-40B927C17D84}">
      <dgm:prSet/>
      <dgm:spPr/>
      <dgm:t>
        <a:bodyPr/>
        <a:lstStyle/>
        <a:p>
          <a:endParaRPr lang="en-US"/>
        </a:p>
      </dgm:t>
    </dgm:pt>
    <dgm:pt modelId="{DFC2311A-5E5A-42F7-858E-9391CC0D4336}" type="sibTrans" cxnId="{DB036BDD-CC23-45F2-AAF7-40B927C17D84}">
      <dgm:prSet/>
      <dgm:spPr/>
      <dgm:t>
        <a:bodyPr/>
        <a:lstStyle/>
        <a:p>
          <a:endParaRPr lang="en-US"/>
        </a:p>
      </dgm:t>
    </dgm:pt>
    <dgm:pt modelId="{DC30EC16-9E28-4B28-B109-5E5C40654444}">
      <dgm:prSet/>
      <dgm:spPr/>
      <dgm:t>
        <a:bodyPr/>
        <a:lstStyle/>
        <a:p>
          <a:r>
            <a:rPr lang="en-US"/>
            <a:t>Connect to the Oracle database server</a:t>
          </a:r>
        </a:p>
      </dgm:t>
    </dgm:pt>
    <dgm:pt modelId="{311E93FB-BB02-476B-909B-78B08CA31290}" type="parTrans" cxnId="{E1E60D6D-E235-49C9-8F45-8D741AB8B077}">
      <dgm:prSet/>
      <dgm:spPr/>
      <dgm:t>
        <a:bodyPr/>
        <a:lstStyle/>
        <a:p>
          <a:endParaRPr lang="en-US"/>
        </a:p>
      </dgm:t>
    </dgm:pt>
    <dgm:pt modelId="{93EBD221-F6B1-43E1-BCC2-87A2CA62C008}" type="sibTrans" cxnId="{E1E60D6D-E235-49C9-8F45-8D741AB8B077}">
      <dgm:prSet/>
      <dgm:spPr/>
      <dgm:t>
        <a:bodyPr/>
        <a:lstStyle/>
        <a:p>
          <a:endParaRPr lang="en-US"/>
        </a:p>
      </dgm:t>
    </dgm:pt>
    <dgm:pt modelId="{0D26DA57-A8A1-4B37-87D4-AB263406D0DD}">
      <dgm:prSet/>
      <dgm:spPr/>
      <dgm:t>
        <a:bodyPr/>
        <a:lstStyle/>
        <a:p>
          <a:r>
            <a:rPr lang="en-US"/>
            <a:t>Connect</a:t>
          </a:r>
        </a:p>
      </dgm:t>
    </dgm:pt>
    <dgm:pt modelId="{6FDE555B-6B03-411B-BAB0-381D97F62646}" type="parTrans" cxnId="{0D06431F-300C-4167-9627-F34D434708F9}">
      <dgm:prSet/>
      <dgm:spPr/>
      <dgm:t>
        <a:bodyPr/>
        <a:lstStyle/>
        <a:p>
          <a:endParaRPr lang="en-US"/>
        </a:p>
      </dgm:t>
    </dgm:pt>
    <dgm:pt modelId="{E55E8289-2923-43D7-BD7F-BB56B36A630D}" type="sibTrans" cxnId="{0D06431F-300C-4167-9627-F34D434708F9}">
      <dgm:prSet/>
      <dgm:spPr/>
      <dgm:t>
        <a:bodyPr/>
        <a:lstStyle/>
        <a:p>
          <a:endParaRPr lang="en-US"/>
        </a:p>
      </dgm:t>
    </dgm:pt>
    <dgm:pt modelId="{C436C559-95DA-420E-9E16-50BF0AF82CE5}">
      <dgm:prSet/>
      <dgm:spPr/>
      <dgm:t>
        <a:bodyPr/>
        <a:lstStyle/>
        <a:p>
          <a:r>
            <a:rPr lang="en-US"/>
            <a:t>Connect to an instance of SQL Server</a:t>
          </a:r>
        </a:p>
      </dgm:t>
    </dgm:pt>
    <dgm:pt modelId="{F28ED605-6624-4426-885D-D983F282AF23}" type="parTrans" cxnId="{A593703D-9FCF-42EF-8C78-0E486D91F14E}">
      <dgm:prSet/>
      <dgm:spPr/>
      <dgm:t>
        <a:bodyPr/>
        <a:lstStyle/>
        <a:p>
          <a:endParaRPr lang="en-US"/>
        </a:p>
      </dgm:t>
    </dgm:pt>
    <dgm:pt modelId="{BFFC0436-10A5-4681-AA45-EBC0E2653B26}" type="sibTrans" cxnId="{A593703D-9FCF-42EF-8C78-0E486D91F14E}">
      <dgm:prSet/>
      <dgm:spPr/>
      <dgm:t>
        <a:bodyPr/>
        <a:lstStyle/>
        <a:p>
          <a:endParaRPr lang="en-US"/>
        </a:p>
      </dgm:t>
    </dgm:pt>
    <dgm:pt modelId="{114490C5-0B9E-4181-A204-34A348ABCF56}">
      <dgm:prSet/>
      <dgm:spPr/>
      <dgm:t>
        <a:bodyPr/>
        <a:lstStyle/>
        <a:p>
          <a:r>
            <a:rPr lang="en-US"/>
            <a:t>Map</a:t>
          </a:r>
        </a:p>
      </dgm:t>
    </dgm:pt>
    <dgm:pt modelId="{9DE683DA-8613-4CC1-8FEB-A83E7A65F374}" type="parTrans" cxnId="{31ABB3C8-12BE-4EE2-A175-0FF0ED20D25F}">
      <dgm:prSet/>
      <dgm:spPr/>
      <dgm:t>
        <a:bodyPr/>
        <a:lstStyle/>
        <a:p>
          <a:endParaRPr lang="en-US"/>
        </a:p>
      </dgm:t>
    </dgm:pt>
    <dgm:pt modelId="{6D5013DA-E0AD-4B58-B783-9439A0008AD3}" type="sibTrans" cxnId="{31ABB3C8-12BE-4EE2-A175-0FF0ED20D25F}">
      <dgm:prSet/>
      <dgm:spPr/>
      <dgm:t>
        <a:bodyPr/>
        <a:lstStyle/>
        <a:p>
          <a:endParaRPr lang="en-US"/>
        </a:p>
      </dgm:t>
    </dgm:pt>
    <dgm:pt modelId="{D5F8459C-4E5C-444C-A11A-6C7C34219A61}">
      <dgm:prSet/>
      <dgm:spPr/>
      <dgm:t>
        <a:bodyPr/>
        <a:lstStyle/>
        <a:p>
          <a:r>
            <a:rPr lang="en-US"/>
            <a:t>Map Oracle database schemas to SQL Server database schemas</a:t>
          </a:r>
        </a:p>
      </dgm:t>
    </dgm:pt>
    <dgm:pt modelId="{322BDF34-D3E3-44F3-B7BE-999FDFFF8C64}" type="parTrans" cxnId="{DC658B46-F026-4517-A640-BFDC27C52BB1}">
      <dgm:prSet/>
      <dgm:spPr/>
      <dgm:t>
        <a:bodyPr/>
        <a:lstStyle/>
        <a:p>
          <a:endParaRPr lang="en-US"/>
        </a:p>
      </dgm:t>
    </dgm:pt>
    <dgm:pt modelId="{13F185A4-1974-4BCA-8010-3005EDD4E7F1}" type="sibTrans" cxnId="{DC658B46-F026-4517-A640-BFDC27C52BB1}">
      <dgm:prSet/>
      <dgm:spPr/>
      <dgm:t>
        <a:bodyPr/>
        <a:lstStyle/>
        <a:p>
          <a:endParaRPr lang="en-US"/>
        </a:p>
      </dgm:t>
    </dgm:pt>
    <dgm:pt modelId="{EBD8686F-DEA8-45AE-8B37-334C36B48653}">
      <dgm:prSet/>
      <dgm:spPr/>
      <dgm:t>
        <a:bodyPr/>
        <a:lstStyle/>
        <a:p>
          <a:r>
            <a:rPr lang="en-US"/>
            <a:t>Create</a:t>
          </a:r>
        </a:p>
      </dgm:t>
    </dgm:pt>
    <dgm:pt modelId="{A795F37B-590C-4CB5-B06D-B896C089040C}" type="parTrans" cxnId="{4EF6A0B8-4563-4C4C-BF52-56A0DDACF8BA}">
      <dgm:prSet/>
      <dgm:spPr/>
      <dgm:t>
        <a:bodyPr/>
        <a:lstStyle/>
        <a:p>
          <a:endParaRPr lang="en-US"/>
        </a:p>
      </dgm:t>
    </dgm:pt>
    <dgm:pt modelId="{B5264B9B-72FB-491D-ACEC-97B0614F82BC}" type="sibTrans" cxnId="{4EF6A0B8-4563-4C4C-BF52-56A0DDACF8BA}">
      <dgm:prSet/>
      <dgm:spPr/>
      <dgm:t>
        <a:bodyPr/>
        <a:lstStyle/>
        <a:p>
          <a:endParaRPr lang="en-US"/>
        </a:p>
      </dgm:t>
    </dgm:pt>
    <dgm:pt modelId="{57D8BC05-6FDD-456E-A785-E15A70467E6A}">
      <dgm:prSet/>
      <dgm:spPr/>
      <dgm:t>
        <a:bodyPr/>
        <a:lstStyle/>
        <a:p>
          <a:r>
            <a:rPr lang="en-US"/>
            <a:t>Optionally, Create assessment reports</a:t>
          </a:r>
        </a:p>
      </dgm:t>
    </dgm:pt>
    <dgm:pt modelId="{D5F4B26E-E049-43D5-8484-1100F141899D}" type="parTrans" cxnId="{078BC161-EA9A-4B5A-A9D3-135CE4D6926F}">
      <dgm:prSet/>
      <dgm:spPr/>
      <dgm:t>
        <a:bodyPr/>
        <a:lstStyle/>
        <a:p>
          <a:endParaRPr lang="en-US"/>
        </a:p>
      </dgm:t>
    </dgm:pt>
    <dgm:pt modelId="{DC6A4EDD-CF1B-4E61-8B7C-DA1DA0464006}" type="sibTrans" cxnId="{078BC161-EA9A-4B5A-A9D3-135CE4D6926F}">
      <dgm:prSet/>
      <dgm:spPr/>
      <dgm:t>
        <a:bodyPr/>
        <a:lstStyle/>
        <a:p>
          <a:endParaRPr lang="en-US"/>
        </a:p>
      </dgm:t>
    </dgm:pt>
    <dgm:pt modelId="{0EA1E7E4-F3D6-407F-9817-0F9CB6A8DA59}">
      <dgm:prSet/>
      <dgm:spPr/>
      <dgm:t>
        <a:bodyPr/>
        <a:lstStyle/>
        <a:p>
          <a:r>
            <a:rPr lang="en-US"/>
            <a:t>Convert</a:t>
          </a:r>
        </a:p>
      </dgm:t>
    </dgm:pt>
    <dgm:pt modelId="{EE2196CB-4735-4174-A143-E37703DD3BAB}" type="parTrans" cxnId="{62AFD9F3-FA2B-42FA-9893-BDC2CFF2B5AC}">
      <dgm:prSet/>
      <dgm:spPr/>
      <dgm:t>
        <a:bodyPr/>
        <a:lstStyle/>
        <a:p>
          <a:endParaRPr lang="en-US"/>
        </a:p>
      </dgm:t>
    </dgm:pt>
    <dgm:pt modelId="{69324DF9-6032-4849-AC9C-F4EAC7F9E1B5}" type="sibTrans" cxnId="{62AFD9F3-FA2B-42FA-9893-BDC2CFF2B5AC}">
      <dgm:prSet/>
      <dgm:spPr/>
      <dgm:t>
        <a:bodyPr/>
        <a:lstStyle/>
        <a:p>
          <a:endParaRPr lang="en-US"/>
        </a:p>
      </dgm:t>
    </dgm:pt>
    <dgm:pt modelId="{69D0C205-8AFD-4DC3-A289-3233F8125F1C}">
      <dgm:prSet/>
      <dgm:spPr/>
      <dgm:t>
        <a:bodyPr/>
        <a:lstStyle/>
        <a:p>
          <a:r>
            <a:rPr lang="en-US"/>
            <a:t>Convert Oracle database schemas into SQL Server schemas</a:t>
          </a:r>
        </a:p>
      </dgm:t>
    </dgm:pt>
    <dgm:pt modelId="{B9953C4A-D6E3-4203-B795-BAC4EB90EECA}" type="parTrans" cxnId="{26A6BAE8-1178-43B6-92EB-888E8DDD8E27}">
      <dgm:prSet/>
      <dgm:spPr/>
      <dgm:t>
        <a:bodyPr/>
        <a:lstStyle/>
        <a:p>
          <a:endParaRPr lang="en-US"/>
        </a:p>
      </dgm:t>
    </dgm:pt>
    <dgm:pt modelId="{49024AF9-BF1F-4587-8363-0379D549546E}" type="sibTrans" cxnId="{26A6BAE8-1178-43B6-92EB-888E8DDD8E27}">
      <dgm:prSet/>
      <dgm:spPr/>
      <dgm:t>
        <a:bodyPr/>
        <a:lstStyle/>
        <a:p>
          <a:endParaRPr lang="en-US"/>
        </a:p>
      </dgm:t>
    </dgm:pt>
    <dgm:pt modelId="{F06632BB-4EC5-4F0A-92C9-09683382E63D}">
      <dgm:prSet/>
      <dgm:spPr/>
      <dgm:t>
        <a:bodyPr/>
        <a:lstStyle/>
        <a:p>
          <a:r>
            <a:rPr lang="en-US"/>
            <a:t>Load</a:t>
          </a:r>
        </a:p>
      </dgm:t>
    </dgm:pt>
    <dgm:pt modelId="{FCD8F47F-2953-4644-B135-201BA56CBB32}" type="parTrans" cxnId="{9509A183-BB38-4FA3-B267-F3FB2A33B03D}">
      <dgm:prSet/>
      <dgm:spPr/>
      <dgm:t>
        <a:bodyPr/>
        <a:lstStyle/>
        <a:p>
          <a:endParaRPr lang="en-US"/>
        </a:p>
      </dgm:t>
    </dgm:pt>
    <dgm:pt modelId="{2FE6D666-D5AC-43DE-A527-EEF23AF8F659}" type="sibTrans" cxnId="{9509A183-BB38-4FA3-B267-F3FB2A33B03D}">
      <dgm:prSet/>
      <dgm:spPr/>
      <dgm:t>
        <a:bodyPr/>
        <a:lstStyle/>
        <a:p>
          <a:endParaRPr lang="en-US"/>
        </a:p>
      </dgm:t>
    </dgm:pt>
    <dgm:pt modelId="{C315F498-8C58-4DF9-B79D-202871A33577}">
      <dgm:prSet/>
      <dgm:spPr/>
      <dgm:t>
        <a:bodyPr/>
        <a:lstStyle/>
        <a:p>
          <a:r>
            <a:rPr lang="en-US"/>
            <a:t>Load the converted database objects into SQL Server</a:t>
          </a:r>
        </a:p>
      </dgm:t>
    </dgm:pt>
    <dgm:pt modelId="{9F03CC61-6470-4DE0-AF24-B398DCAB02AC}" type="parTrans" cxnId="{E5985B12-96BA-4062-96C6-0EBC8A0C233F}">
      <dgm:prSet/>
      <dgm:spPr/>
      <dgm:t>
        <a:bodyPr/>
        <a:lstStyle/>
        <a:p>
          <a:endParaRPr lang="en-US"/>
        </a:p>
      </dgm:t>
    </dgm:pt>
    <dgm:pt modelId="{0B1055CB-4072-4E4B-8A39-D88150A712E7}" type="sibTrans" cxnId="{E5985B12-96BA-4062-96C6-0EBC8A0C233F}">
      <dgm:prSet/>
      <dgm:spPr/>
      <dgm:t>
        <a:bodyPr/>
        <a:lstStyle/>
        <a:p>
          <a:endParaRPr lang="en-US"/>
        </a:p>
      </dgm:t>
    </dgm:pt>
    <dgm:pt modelId="{42D6A2C6-50ED-45AF-A2F8-EABC2A758FA5}">
      <dgm:prSet/>
      <dgm:spPr/>
      <dgm:t>
        <a:bodyPr/>
        <a:lstStyle/>
        <a:p>
          <a:r>
            <a:rPr lang="en-US"/>
            <a:t>Migrate</a:t>
          </a:r>
        </a:p>
      </dgm:t>
    </dgm:pt>
    <dgm:pt modelId="{F3CE09CA-1B64-4EC5-9B6D-1D18608F8FAC}" type="parTrans" cxnId="{F3E88BC0-CFB4-414E-9C14-73399B58ECA1}">
      <dgm:prSet/>
      <dgm:spPr/>
      <dgm:t>
        <a:bodyPr/>
        <a:lstStyle/>
        <a:p>
          <a:endParaRPr lang="en-US"/>
        </a:p>
      </dgm:t>
    </dgm:pt>
    <dgm:pt modelId="{F689D8C2-DA6A-4FC1-8ABF-A22938DA19E2}" type="sibTrans" cxnId="{F3E88BC0-CFB4-414E-9C14-73399B58ECA1}">
      <dgm:prSet/>
      <dgm:spPr/>
      <dgm:t>
        <a:bodyPr/>
        <a:lstStyle/>
        <a:p>
          <a:endParaRPr lang="en-US"/>
        </a:p>
      </dgm:t>
    </dgm:pt>
    <dgm:pt modelId="{E00A87E1-4D21-4B13-AED6-3503E9B98153}">
      <dgm:prSet/>
      <dgm:spPr/>
      <dgm:t>
        <a:bodyPr/>
        <a:lstStyle/>
        <a:p>
          <a:r>
            <a:rPr lang="en-US"/>
            <a:t>Migrate data to SQL Server</a:t>
          </a:r>
        </a:p>
      </dgm:t>
    </dgm:pt>
    <dgm:pt modelId="{96CB8C56-4D5A-47FD-AC40-F5ECF91C1897}" type="parTrans" cxnId="{B82316A8-8613-4309-90BB-0852D2150B12}">
      <dgm:prSet/>
      <dgm:spPr/>
      <dgm:t>
        <a:bodyPr/>
        <a:lstStyle/>
        <a:p>
          <a:endParaRPr lang="en-US"/>
        </a:p>
      </dgm:t>
    </dgm:pt>
    <dgm:pt modelId="{17DBF7F1-6939-49CF-A592-883692891F78}" type="sibTrans" cxnId="{B82316A8-8613-4309-90BB-0852D2150B12}">
      <dgm:prSet/>
      <dgm:spPr/>
      <dgm:t>
        <a:bodyPr/>
        <a:lstStyle/>
        <a:p>
          <a:endParaRPr lang="en-US"/>
        </a:p>
      </dgm:t>
    </dgm:pt>
    <dgm:pt modelId="{D29A92E7-EB8A-453A-9D16-F6A404593089}">
      <dgm:prSet/>
      <dgm:spPr/>
      <dgm:t>
        <a:bodyPr/>
        <a:lstStyle/>
        <a:p>
          <a:r>
            <a:rPr lang="en-US"/>
            <a:t>Update</a:t>
          </a:r>
        </a:p>
      </dgm:t>
    </dgm:pt>
    <dgm:pt modelId="{27C28CE4-6F17-4FDD-8FDA-971DB32DB7DD}" type="parTrans" cxnId="{1A026EE8-DCB1-4228-B7DD-329293EF0B75}">
      <dgm:prSet/>
      <dgm:spPr/>
      <dgm:t>
        <a:bodyPr/>
        <a:lstStyle/>
        <a:p>
          <a:endParaRPr lang="en-US"/>
        </a:p>
      </dgm:t>
    </dgm:pt>
    <dgm:pt modelId="{B7E69F67-3D4A-4756-A132-DA5BE45DAD9E}" type="sibTrans" cxnId="{1A026EE8-DCB1-4228-B7DD-329293EF0B75}">
      <dgm:prSet/>
      <dgm:spPr/>
      <dgm:t>
        <a:bodyPr/>
        <a:lstStyle/>
        <a:p>
          <a:endParaRPr lang="en-US"/>
        </a:p>
      </dgm:t>
    </dgm:pt>
    <dgm:pt modelId="{091F704C-35E0-4FF3-B4F1-6DF5439B547E}">
      <dgm:prSet/>
      <dgm:spPr/>
      <dgm:t>
        <a:bodyPr/>
        <a:lstStyle/>
        <a:p>
          <a:r>
            <a:rPr lang="en-US"/>
            <a:t>If necessary, update database applications</a:t>
          </a:r>
        </a:p>
      </dgm:t>
    </dgm:pt>
    <dgm:pt modelId="{E9D89E0C-6BFC-4489-8F93-40CFC7B4B1A8}" type="parTrans" cxnId="{C7E0EDED-11DE-47F1-9209-E81F1DE9C699}">
      <dgm:prSet/>
      <dgm:spPr/>
      <dgm:t>
        <a:bodyPr/>
        <a:lstStyle/>
        <a:p>
          <a:endParaRPr lang="en-US"/>
        </a:p>
      </dgm:t>
    </dgm:pt>
    <dgm:pt modelId="{5DCF5A76-473B-4D2A-BCCB-E73301D64FC0}" type="sibTrans" cxnId="{C7E0EDED-11DE-47F1-9209-E81F1DE9C699}">
      <dgm:prSet/>
      <dgm:spPr/>
      <dgm:t>
        <a:bodyPr/>
        <a:lstStyle/>
        <a:p>
          <a:endParaRPr lang="en-US"/>
        </a:p>
      </dgm:t>
    </dgm:pt>
    <dgm:pt modelId="{16C240D4-4000-40A3-A9A3-BEA9EC935923}" type="pres">
      <dgm:prSet presAssocID="{4ACD7389-BE01-4320-B056-96A2B15DFF9C}" presName="Name0" presStyleCnt="0">
        <dgm:presLayoutVars>
          <dgm:dir/>
          <dgm:animLvl val="lvl"/>
          <dgm:resizeHandles val="exact"/>
        </dgm:presLayoutVars>
      </dgm:prSet>
      <dgm:spPr/>
    </dgm:pt>
    <dgm:pt modelId="{30698DE1-EC4F-4B41-A108-EAF095BA20E2}" type="pres">
      <dgm:prSet presAssocID="{D29A92E7-EB8A-453A-9D16-F6A404593089}" presName="boxAndChildren" presStyleCnt="0"/>
      <dgm:spPr/>
    </dgm:pt>
    <dgm:pt modelId="{3D63E2ED-D03A-4A61-8729-30DCE5C4C8F0}" type="pres">
      <dgm:prSet presAssocID="{D29A92E7-EB8A-453A-9D16-F6A404593089}" presName="parentTextBox" presStyleLbl="alignNode1" presStyleIdx="0" presStyleCnt="9"/>
      <dgm:spPr/>
    </dgm:pt>
    <dgm:pt modelId="{37F0E52B-0A67-41F6-BC40-4ADD6DDFE123}" type="pres">
      <dgm:prSet presAssocID="{D29A92E7-EB8A-453A-9D16-F6A404593089}" presName="descendantBox" presStyleLbl="bgAccFollowNode1" presStyleIdx="0" presStyleCnt="9"/>
      <dgm:spPr/>
    </dgm:pt>
    <dgm:pt modelId="{88F4E220-338C-456C-9986-162DBB659F25}" type="pres">
      <dgm:prSet presAssocID="{F689D8C2-DA6A-4FC1-8ABF-A22938DA19E2}" presName="sp" presStyleCnt="0"/>
      <dgm:spPr/>
    </dgm:pt>
    <dgm:pt modelId="{B1CFC071-4EC4-4419-96E5-4BDA3DB4253B}" type="pres">
      <dgm:prSet presAssocID="{42D6A2C6-50ED-45AF-A2F8-EABC2A758FA5}" presName="arrowAndChildren" presStyleCnt="0"/>
      <dgm:spPr/>
    </dgm:pt>
    <dgm:pt modelId="{A6DF6001-E572-4E26-8609-FBC9AC9D777A}" type="pres">
      <dgm:prSet presAssocID="{42D6A2C6-50ED-45AF-A2F8-EABC2A758FA5}" presName="parentTextArrow" presStyleLbl="node1" presStyleIdx="0" presStyleCnt="0"/>
      <dgm:spPr/>
    </dgm:pt>
    <dgm:pt modelId="{AFBEFBA4-CCCD-4044-909E-EE6C7225011B}" type="pres">
      <dgm:prSet presAssocID="{42D6A2C6-50ED-45AF-A2F8-EABC2A758FA5}" presName="arrow" presStyleLbl="alignNode1" presStyleIdx="1" presStyleCnt="9"/>
      <dgm:spPr/>
    </dgm:pt>
    <dgm:pt modelId="{235165B3-F86C-4EDE-B7DF-F4E444137FE5}" type="pres">
      <dgm:prSet presAssocID="{42D6A2C6-50ED-45AF-A2F8-EABC2A758FA5}" presName="descendantArrow" presStyleLbl="bgAccFollowNode1" presStyleIdx="1" presStyleCnt="9"/>
      <dgm:spPr/>
    </dgm:pt>
    <dgm:pt modelId="{41D33CC0-C06A-4994-8842-8975A9E33FA5}" type="pres">
      <dgm:prSet presAssocID="{2FE6D666-D5AC-43DE-A527-EEF23AF8F659}" presName="sp" presStyleCnt="0"/>
      <dgm:spPr/>
    </dgm:pt>
    <dgm:pt modelId="{32B67F1D-BE3E-425B-A5A5-77876F5EBD7C}" type="pres">
      <dgm:prSet presAssocID="{F06632BB-4EC5-4F0A-92C9-09683382E63D}" presName="arrowAndChildren" presStyleCnt="0"/>
      <dgm:spPr/>
    </dgm:pt>
    <dgm:pt modelId="{3B3A3083-73C3-4719-84F1-944ECE9C4C79}" type="pres">
      <dgm:prSet presAssocID="{F06632BB-4EC5-4F0A-92C9-09683382E63D}" presName="parentTextArrow" presStyleLbl="node1" presStyleIdx="0" presStyleCnt="0"/>
      <dgm:spPr/>
    </dgm:pt>
    <dgm:pt modelId="{94680EBB-B066-4D03-8A21-5C51237858A8}" type="pres">
      <dgm:prSet presAssocID="{F06632BB-4EC5-4F0A-92C9-09683382E63D}" presName="arrow" presStyleLbl="alignNode1" presStyleIdx="2" presStyleCnt="9"/>
      <dgm:spPr/>
    </dgm:pt>
    <dgm:pt modelId="{FFF4409B-5692-41F0-97E8-F7AFDF30E696}" type="pres">
      <dgm:prSet presAssocID="{F06632BB-4EC5-4F0A-92C9-09683382E63D}" presName="descendantArrow" presStyleLbl="bgAccFollowNode1" presStyleIdx="2" presStyleCnt="9"/>
      <dgm:spPr/>
    </dgm:pt>
    <dgm:pt modelId="{D245FE75-5FDA-499E-A60E-9B3E20D5A9A2}" type="pres">
      <dgm:prSet presAssocID="{69324DF9-6032-4849-AC9C-F4EAC7F9E1B5}" presName="sp" presStyleCnt="0"/>
      <dgm:spPr/>
    </dgm:pt>
    <dgm:pt modelId="{344B9FCF-B502-4D95-B55A-AD297D944DCA}" type="pres">
      <dgm:prSet presAssocID="{0EA1E7E4-F3D6-407F-9817-0F9CB6A8DA59}" presName="arrowAndChildren" presStyleCnt="0"/>
      <dgm:spPr/>
    </dgm:pt>
    <dgm:pt modelId="{31CF455F-682A-4612-802D-795A02BAC0E6}" type="pres">
      <dgm:prSet presAssocID="{0EA1E7E4-F3D6-407F-9817-0F9CB6A8DA59}" presName="parentTextArrow" presStyleLbl="node1" presStyleIdx="0" presStyleCnt="0"/>
      <dgm:spPr/>
    </dgm:pt>
    <dgm:pt modelId="{0373AF96-8CDD-4F47-A073-828451127701}" type="pres">
      <dgm:prSet presAssocID="{0EA1E7E4-F3D6-407F-9817-0F9CB6A8DA59}" presName="arrow" presStyleLbl="alignNode1" presStyleIdx="3" presStyleCnt="9"/>
      <dgm:spPr/>
    </dgm:pt>
    <dgm:pt modelId="{A45192FC-05C2-43E6-8FF9-F5DF7512DE50}" type="pres">
      <dgm:prSet presAssocID="{0EA1E7E4-F3D6-407F-9817-0F9CB6A8DA59}" presName="descendantArrow" presStyleLbl="bgAccFollowNode1" presStyleIdx="3" presStyleCnt="9"/>
      <dgm:spPr/>
    </dgm:pt>
    <dgm:pt modelId="{11E724B7-F3C2-437A-AA0C-44E999309692}" type="pres">
      <dgm:prSet presAssocID="{B5264B9B-72FB-491D-ACEC-97B0614F82BC}" presName="sp" presStyleCnt="0"/>
      <dgm:spPr/>
    </dgm:pt>
    <dgm:pt modelId="{177AFA33-B66B-4988-A1D1-094997AB472C}" type="pres">
      <dgm:prSet presAssocID="{EBD8686F-DEA8-45AE-8B37-334C36B48653}" presName="arrowAndChildren" presStyleCnt="0"/>
      <dgm:spPr/>
    </dgm:pt>
    <dgm:pt modelId="{64D070F6-B571-4C11-B2DA-F827189ED430}" type="pres">
      <dgm:prSet presAssocID="{EBD8686F-DEA8-45AE-8B37-334C36B48653}" presName="parentTextArrow" presStyleLbl="node1" presStyleIdx="0" presStyleCnt="0"/>
      <dgm:spPr/>
    </dgm:pt>
    <dgm:pt modelId="{FA5782E2-3840-43B8-9260-BB9D0AD4F46A}" type="pres">
      <dgm:prSet presAssocID="{EBD8686F-DEA8-45AE-8B37-334C36B48653}" presName="arrow" presStyleLbl="alignNode1" presStyleIdx="4" presStyleCnt="9"/>
      <dgm:spPr/>
    </dgm:pt>
    <dgm:pt modelId="{E694D450-B6DA-464F-8ADD-0EFBCC557599}" type="pres">
      <dgm:prSet presAssocID="{EBD8686F-DEA8-45AE-8B37-334C36B48653}" presName="descendantArrow" presStyleLbl="bgAccFollowNode1" presStyleIdx="4" presStyleCnt="9"/>
      <dgm:spPr/>
    </dgm:pt>
    <dgm:pt modelId="{4C8DDDA3-2C45-49A4-BFDC-6B0BD3AC4AB8}" type="pres">
      <dgm:prSet presAssocID="{6D5013DA-E0AD-4B58-B783-9439A0008AD3}" presName="sp" presStyleCnt="0"/>
      <dgm:spPr/>
    </dgm:pt>
    <dgm:pt modelId="{FE752449-AD23-4925-94B4-BD81EFC67A7B}" type="pres">
      <dgm:prSet presAssocID="{114490C5-0B9E-4181-A204-34A348ABCF56}" presName="arrowAndChildren" presStyleCnt="0"/>
      <dgm:spPr/>
    </dgm:pt>
    <dgm:pt modelId="{BEDEACD0-2A7A-4C14-816F-4B5927FD04DB}" type="pres">
      <dgm:prSet presAssocID="{114490C5-0B9E-4181-A204-34A348ABCF56}" presName="parentTextArrow" presStyleLbl="node1" presStyleIdx="0" presStyleCnt="0"/>
      <dgm:spPr/>
    </dgm:pt>
    <dgm:pt modelId="{D43C0793-0F83-4DE9-84BB-406F0D1F518E}" type="pres">
      <dgm:prSet presAssocID="{114490C5-0B9E-4181-A204-34A348ABCF56}" presName="arrow" presStyleLbl="alignNode1" presStyleIdx="5" presStyleCnt="9"/>
      <dgm:spPr/>
    </dgm:pt>
    <dgm:pt modelId="{CB6FEBBE-EA95-43C4-81BC-C9905518873F}" type="pres">
      <dgm:prSet presAssocID="{114490C5-0B9E-4181-A204-34A348ABCF56}" presName="descendantArrow" presStyleLbl="bgAccFollowNode1" presStyleIdx="5" presStyleCnt="9"/>
      <dgm:spPr/>
    </dgm:pt>
    <dgm:pt modelId="{47931BFD-1124-4F62-80B0-DF11ABD20384}" type="pres">
      <dgm:prSet presAssocID="{E55E8289-2923-43D7-BD7F-BB56B36A630D}" presName="sp" presStyleCnt="0"/>
      <dgm:spPr/>
    </dgm:pt>
    <dgm:pt modelId="{FE1BF264-1611-4843-BDD8-45489C6C9435}" type="pres">
      <dgm:prSet presAssocID="{0D26DA57-A8A1-4B37-87D4-AB263406D0DD}" presName="arrowAndChildren" presStyleCnt="0"/>
      <dgm:spPr/>
    </dgm:pt>
    <dgm:pt modelId="{4AB80C16-8AE7-4133-A390-D0F44B00672F}" type="pres">
      <dgm:prSet presAssocID="{0D26DA57-A8A1-4B37-87D4-AB263406D0DD}" presName="parentTextArrow" presStyleLbl="node1" presStyleIdx="0" presStyleCnt="0"/>
      <dgm:spPr/>
    </dgm:pt>
    <dgm:pt modelId="{97A6C5DF-C12C-47F6-B532-CF1E9BB44B90}" type="pres">
      <dgm:prSet presAssocID="{0D26DA57-A8A1-4B37-87D4-AB263406D0DD}" presName="arrow" presStyleLbl="alignNode1" presStyleIdx="6" presStyleCnt="9"/>
      <dgm:spPr/>
    </dgm:pt>
    <dgm:pt modelId="{AF9305BF-F26D-478D-B052-3E8344531331}" type="pres">
      <dgm:prSet presAssocID="{0D26DA57-A8A1-4B37-87D4-AB263406D0DD}" presName="descendantArrow" presStyleLbl="bgAccFollowNode1" presStyleIdx="6" presStyleCnt="9"/>
      <dgm:spPr/>
    </dgm:pt>
    <dgm:pt modelId="{AFBCD39D-0F8C-466E-8D72-35FBBC93070F}" type="pres">
      <dgm:prSet presAssocID="{DFC2311A-5E5A-42F7-858E-9391CC0D4336}" presName="sp" presStyleCnt="0"/>
      <dgm:spPr/>
    </dgm:pt>
    <dgm:pt modelId="{8B8DCA47-7E7D-4954-846C-0D9A6703A2ED}" type="pres">
      <dgm:prSet presAssocID="{FE0DC328-CC5B-4DF5-9A01-10BBDC9FAA0F}" presName="arrowAndChildren" presStyleCnt="0"/>
      <dgm:spPr/>
    </dgm:pt>
    <dgm:pt modelId="{9E757B29-0018-4122-8675-9B4CB40165D3}" type="pres">
      <dgm:prSet presAssocID="{FE0DC328-CC5B-4DF5-9A01-10BBDC9FAA0F}" presName="parentTextArrow" presStyleLbl="node1" presStyleIdx="0" presStyleCnt="0"/>
      <dgm:spPr/>
    </dgm:pt>
    <dgm:pt modelId="{9F90C636-D6F4-4867-B40D-A7448EE7979D}" type="pres">
      <dgm:prSet presAssocID="{FE0DC328-CC5B-4DF5-9A01-10BBDC9FAA0F}" presName="arrow" presStyleLbl="alignNode1" presStyleIdx="7" presStyleCnt="9"/>
      <dgm:spPr/>
    </dgm:pt>
    <dgm:pt modelId="{111FA7D3-2FAF-4467-8265-8F67A77722ED}" type="pres">
      <dgm:prSet presAssocID="{FE0DC328-CC5B-4DF5-9A01-10BBDC9FAA0F}" presName="descendantArrow" presStyleLbl="bgAccFollowNode1" presStyleIdx="7" presStyleCnt="9"/>
      <dgm:spPr/>
    </dgm:pt>
    <dgm:pt modelId="{D7AFFE17-ECB8-4366-ABF4-299EE9F40D7B}" type="pres">
      <dgm:prSet presAssocID="{97693449-926C-418E-A834-0D275FBB0F44}" presName="sp" presStyleCnt="0"/>
      <dgm:spPr/>
    </dgm:pt>
    <dgm:pt modelId="{C3E96BA2-51BE-424C-A345-3F69DC855DED}" type="pres">
      <dgm:prSet presAssocID="{CB31AF8C-FC8E-42F3-A9CC-52005997A1AC}" presName="arrowAndChildren" presStyleCnt="0"/>
      <dgm:spPr/>
    </dgm:pt>
    <dgm:pt modelId="{F381DC36-D913-4ED3-A148-769A38A9851E}" type="pres">
      <dgm:prSet presAssocID="{CB31AF8C-FC8E-42F3-A9CC-52005997A1AC}" presName="parentTextArrow" presStyleLbl="node1" presStyleIdx="0" presStyleCnt="0"/>
      <dgm:spPr/>
    </dgm:pt>
    <dgm:pt modelId="{81126CB7-01A2-481A-8824-1A08529A0994}" type="pres">
      <dgm:prSet presAssocID="{CB31AF8C-FC8E-42F3-A9CC-52005997A1AC}" presName="arrow" presStyleLbl="alignNode1" presStyleIdx="8" presStyleCnt="9"/>
      <dgm:spPr/>
    </dgm:pt>
    <dgm:pt modelId="{1E89A070-9F40-4C90-BBD2-E33471CE1C93}" type="pres">
      <dgm:prSet presAssocID="{CB31AF8C-FC8E-42F3-A9CC-52005997A1AC}" presName="descendantArrow" presStyleLbl="bgAccFollowNode1" presStyleIdx="8" presStyleCnt="9"/>
      <dgm:spPr/>
    </dgm:pt>
  </dgm:ptLst>
  <dgm:cxnLst>
    <dgm:cxn modelId="{43F9BB0B-3B60-4D6B-9494-2B3FFED8E4E8}" type="presOf" srcId="{57D8BC05-6FDD-456E-A785-E15A70467E6A}" destId="{E694D450-B6DA-464F-8ADD-0EFBCC557599}" srcOrd="0" destOrd="0" presId="urn:microsoft.com/office/officeart/2016/7/layout/VerticalDownArrowProcess"/>
    <dgm:cxn modelId="{57D49B11-AE32-4436-86FA-B16E6E43D9E4}" type="presOf" srcId="{EBD8686F-DEA8-45AE-8B37-334C36B48653}" destId="{FA5782E2-3840-43B8-9260-BB9D0AD4F46A}" srcOrd="1" destOrd="0" presId="urn:microsoft.com/office/officeart/2016/7/layout/VerticalDownArrowProcess"/>
    <dgm:cxn modelId="{E5985B12-96BA-4062-96C6-0EBC8A0C233F}" srcId="{F06632BB-4EC5-4F0A-92C9-09683382E63D}" destId="{C315F498-8C58-4DF9-B79D-202871A33577}" srcOrd="0" destOrd="0" parTransId="{9F03CC61-6470-4DE0-AF24-B398DCAB02AC}" sibTransId="{0B1055CB-4072-4E4B-8A39-D88150A712E7}"/>
    <dgm:cxn modelId="{BD2BBF1D-7E67-4B89-B8AC-3966FC814F15}" type="presOf" srcId="{114490C5-0B9E-4181-A204-34A348ABCF56}" destId="{BEDEACD0-2A7A-4C14-816F-4B5927FD04DB}" srcOrd="0" destOrd="0" presId="urn:microsoft.com/office/officeart/2016/7/layout/VerticalDownArrowProcess"/>
    <dgm:cxn modelId="{0D06431F-300C-4167-9627-F34D434708F9}" srcId="{4ACD7389-BE01-4320-B056-96A2B15DFF9C}" destId="{0D26DA57-A8A1-4B37-87D4-AB263406D0DD}" srcOrd="2" destOrd="0" parTransId="{6FDE555B-6B03-411B-BAB0-381D97F62646}" sibTransId="{E55E8289-2923-43D7-BD7F-BB56B36A630D}"/>
    <dgm:cxn modelId="{A31E1521-6709-492B-9F65-12069B38DCC2}" type="presOf" srcId="{D5F8459C-4E5C-444C-A11A-6C7C34219A61}" destId="{CB6FEBBE-EA95-43C4-81BC-C9905518873F}" srcOrd="0" destOrd="0" presId="urn:microsoft.com/office/officeart/2016/7/layout/VerticalDownArrowProcess"/>
    <dgm:cxn modelId="{1D1D1F22-8C63-4A5C-B6A6-0B236F4967AB}" type="presOf" srcId="{F06632BB-4EC5-4F0A-92C9-09683382E63D}" destId="{94680EBB-B066-4D03-8A21-5C51237858A8}" srcOrd="1" destOrd="0" presId="urn:microsoft.com/office/officeart/2016/7/layout/VerticalDownArrowProcess"/>
    <dgm:cxn modelId="{7B74BA26-6E7D-454D-B757-2CE17C6A7392}" type="presOf" srcId="{0D26DA57-A8A1-4B37-87D4-AB263406D0DD}" destId="{4AB80C16-8AE7-4133-A390-D0F44B00672F}" srcOrd="0" destOrd="0" presId="urn:microsoft.com/office/officeart/2016/7/layout/VerticalDownArrowProcess"/>
    <dgm:cxn modelId="{BD991D2D-DFC5-4A90-90FA-D8FD6C8E4363}" srcId="{CB31AF8C-FC8E-42F3-A9CC-52005997A1AC}" destId="{EC79774F-6856-4EFD-BC2C-DAC5E7318C71}" srcOrd="0" destOrd="0" parTransId="{992970D7-EBB6-4816-A5DA-85513E544228}" sibTransId="{93941F76-53B9-4FB9-9DFC-9B4F8DFC8A60}"/>
    <dgm:cxn modelId="{A593703D-9FCF-42EF-8C78-0E486D91F14E}" srcId="{0D26DA57-A8A1-4B37-87D4-AB263406D0DD}" destId="{C436C559-95DA-420E-9E16-50BF0AF82CE5}" srcOrd="0" destOrd="0" parTransId="{F28ED605-6624-4426-885D-D983F282AF23}" sibTransId="{BFFC0436-10A5-4681-AA45-EBC0E2653B26}"/>
    <dgm:cxn modelId="{078BC161-EA9A-4B5A-A9D3-135CE4D6926F}" srcId="{EBD8686F-DEA8-45AE-8B37-334C36B48653}" destId="{57D8BC05-6FDD-456E-A785-E15A70467E6A}" srcOrd="0" destOrd="0" parTransId="{D5F4B26E-E049-43D5-8484-1100F141899D}" sibTransId="{DC6A4EDD-CF1B-4E61-8B7C-DA1DA0464006}"/>
    <dgm:cxn modelId="{DC658B46-F026-4517-A640-BFDC27C52BB1}" srcId="{114490C5-0B9E-4181-A204-34A348ABCF56}" destId="{D5F8459C-4E5C-444C-A11A-6C7C34219A61}" srcOrd="0" destOrd="0" parTransId="{322BDF34-D3E3-44F3-B7BE-999FDFFF8C64}" sibTransId="{13F185A4-1974-4BCA-8010-3005EDD4E7F1}"/>
    <dgm:cxn modelId="{0747176A-C482-4B20-9ABE-351C59007748}" srcId="{4ACD7389-BE01-4320-B056-96A2B15DFF9C}" destId="{CB31AF8C-FC8E-42F3-A9CC-52005997A1AC}" srcOrd="0" destOrd="0" parTransId="{3E1AE3BB-694A-445B-8C68-8BE82C08DC10}" sibTransId="{97693449-926C-418E-A834-0D275FBB0F44}"/>
    <dgm:cxn modelId="{503EF66C-9320-41D9-9E1F-A195ED0C22C9}" type="presOf" srcId="{42D6A2C6-50ED-45AF-A2F8-EABC2A758FA5}" destId="{AFBEFBA4-CCCD-4044-909E-EE6C7225011B}" srcOrd="1" destOrd="0" presId="urn:microsoft.com/office/officeart/2016/7/layout/VerticalDownArrowProcess"/>
    <dgm:cxn modelId="{E1E60D6D-E235-49C9-8F45-8D741AB8B077}" srcId="{FE0DC328-CC5B-4DF5-9A01-10BBDC9FAA0F}" destId="{DC30EC16-9E28-4B28-B109-5E5C40654444}" srcOrd="0" destOrd="0" parTransId="{311E93FB-BB02-476B-909B-78B08CA31290}" sibTransId="{93EBD221-F6B1-43E1-BCC2-87A2CA62C008}"/>
    <dgm:cxn modelId="{79AB804D-1DD2-42AE-8771-B40AD4E0A623}" type="presOf" srcId="{0D26DA57-A8A1-4B37-87D4-AB263406D0DD}" destId="{97A6C5DF-C12C-47F6-B532-CF1E9BB44B90}" srcOrd="1" destOrd="0" presId="urn:microsoft.com/office/officeart/2016/7/layout/VerticalDownArrowProcess"/>
    <dgm:cxn modelId="{E80B1E79-1511-48DD-A954-B25B5AFD4060}" type="presOf" srcId="{DC30EC16-9E28-4B28-B109-5E5C40654444}" destId="{111FA7D3-2FAF-4467-8265-8F67A77722ED}" srcOrd="0" destOrd="0" presId="urn:microsoft.com/office/officeart/2016/7/layout/VerticalDownArrowProcess"/>
    <dgm:cxn modelId="{9509A183-BB38-4FA3-B267-F3FB2A33B03D}" srcId="{4ACD7389-BE01-4320-B056-96A2B15DFF9C}" destId="{F06632BB-4EC5-4F0A-92C9-09683382E63D}" srcOrd="6" destOrd="0" parTransId="{FCD8F47F-2953-4644-B135-201BA56CBB32}" sibTransId="{2FE6D666-D5AC-43DE-A527-EEF23AF8F659}"/>
    <dgm:cxn modelId="{38B78796-1DA6-47E2-B5B0-2215C303FC5C}" type="presOf" srcId="{CB31AF8C-FC8E-42F3-A9CC-52005997A1AC}" destId="{81126CB7-01A2-481A-8824-1A08529A0994}" srcOrd="1" destOrd="0" presId="urn:microsoft.com/office/officeart/2016/7/layout/VerticalDownArrowProcess"/>
    <dgm:cxn modelId="{86D89597-365B-4B56-A639-69CE1D8F4053}" type="presOf" srcId="{D29A92E7-EB8A-453A-9D16-F6A404593089}" destId="{3D63E2ED-D03A-4A61-8729-30DCE5C4C8F0}" srcOrd="0" destOrd="0" presId="urn:microsoft.com/office/officeart/2016/7/layout/VerticalDownArrowProcess"/>
    <dgm:cxn modelId="{B48E8BA7-056E-437A-987A-7F6BFF2B9C9D}" type="presOf" srcId="{E00A87E1-4D21-4B13-AED6-3503E9B98153}" destId="{235165B3-F86C-4EDE-B7DF-F4E444137FE5}" srcOrd="0" destOrd="0" presId="urn:microsoft.com/office/officeart/2016/7/layout/VerticalDownArrowProcess"/>
    <dgm:cxn modelId="{B82316A8-8613-4309-90BB-0852D2150B12}" srcId="{42D6A2C6-50ED-45AF-A2F8-EABC2A758FA5}" destId="{E00A87E1-4D21-4B13-AED6-3503E9B98153}" srcOrd="0" destOrd="0" parTransId="{96CB8C56-4D5A-47FD-AC40-F5ECF91C1897}" sibTransId="{17DBF7F1-6939-49CF-A592-883692891F78}"/>
    <dgm:cxn modelId="{513E36B3-1111-43BE-87B5-08F66769BDDC}" type="presOf" srcId="{69D0C205-8AFD-4DC3-A289-3233F8125F1C}" destId="{A45192FC-05C2-43E6-8FF9-F5DF7512DE50}" srcOrd="0" destOrd="0" presId="urn:microsoft.com/office/officeart/2016/7/layout/VerticalDownArrowProcess"/>
    <dgm:cxn modelId="{F0EDDEB4-F374-4A0A-86F4-6E1AD8827186}" type="presOf" srcId="{C436C559-95DA-420E-9E16-50BF0AF82CE5}" destId="{AF9305BF-F26D-478D-B052-3E8344531331}" srcOrd="0" destOrd="0" presId="urn:microsoft.com/office/officeart/2016/7/layout/VerticalDownArrowProcess"/>
    <dgm:cxn modelId="{4EF6A0B8-4563-4C4C-BF52-56A0DDACF8BA}" srcId="{4ACD7389-BE01-4320-B056-96A2B15DFF9C}" destId="{EBD8686F-DEA8-45AE-8B37-334C36B48653}" srcOrd="4" destOrd="0" parTransId="{A795F37B-590C-4CB5-B06D-B896C089040C}" sibTransId="{B5264B9B-72FB-491D-ACEC-97B0614F82BC}"/>
    <dgm:cxn modelId="{2AB21BBF-3942-482F-B826-7DC267A151BC}" type="presOf" srcId="{CB31AF8C-FC8E-42F3-A9CC-52005997A1AC}" destId="{F381DC36-D913-4ED3-A148-769A38A9851E}" srcOrd="0" destOrd="0" presId="urn:microsoft.com/office/officeart/2016/7/layout/VerticalDownArrowProcess"/>
    <dgm:cxn modelId="{F3E88BC0-CFB4-414E-9C14-73399B58ECA1}" srcId="{4ACD7389-BE01-4320-B056-96A2B15DFF9C}" destId="{42D6A2C6-50ED-45AF-A2F8-EABC2A758FA5}" srcOrd="7" destOrd="0" parTransId="{F3CE09CA-1B64-4EC5-9B6D-1D18608F8FAC}" sibTransId="{F689D8C2-DA6A-4FC1-8ABF-A22938DA19E2}"/>
    <dgm:cxn modelId="{0759C3C2-E921-4018-B660-EDE393A3F75A}" type="presOf" srcId="{FE0DC328-CC5B-4DF5-9A01-10BBDC9FAA0F}" destId="{9F90C636-D6F4-4867-B40D-A7448EE7979D}" srcOrd="1" destOrd="0" presId="urn:microsoft.com/office/officeart/2016/7/layout/VerticalDownArrowProcess"/>
    <dgm:cxn modelId="{C219B3C4-7878-4F7C-865A-F74FCE87AC21}" type="presOf" srcId="{4ACD7389-BE01-4320-B056-96A2B15DFF9C}" destId="{16C240D4-4000-40A3-A9A3-BEA9EC935923}" srcOrd="0" destOrd="0" presId="urn:microsoft.com/office/officeart/2016/7/layout/VerticalDownArrowProcess"/>
    <dgm:cxn modelId="{31ABB3C8-12BE-4EE2-A175-0FF0ED20D25F}" srcId="{4ACD7389-BE01-4320-B056-96A2B15DFF9C}" destId="{114490C5-0B9E-4181-A204-34A348ABCF56}" srcOrd="3" destOrd="0" parTransId="{9DE683DA-8613-4CC1-8FEB-A83E7A65F374}" sibTransId="{6D5013DA-E0AD-4B58-B783-9439A0008AD3}"/>
    <dgm:cxn modelId="{0E59ECCA-EFC1-4443-889A-F97EE9D5F104}" type="presOf" srcId="{0EA1E7E4-F3D6-407F-9817-0F9CB6A8DA59}" destId="{31CF455F-682A-4612-802D-795A02BAC0E6}" srcOrd="0" destOrd="0" presId="urn:microsoft.com/office/officeart/2016/7/layout/VerticalDownArrowProcess"/>
    <dgm:cxn modelId="{A7EEE6CC-A95C-4C37-9469-E8071F36C795}" type="presOf" srcId="{C315F498-8C58-4DF9-B79D-202871A33577}" destId="{FFF4409B-5692-41F0-97E8-F7AFDF30E696}" srcOrd="0" destOrd="0" presId="urn:microsoft.com/office/officeart/2016/7/layout/VerticalDownArrowProcess"/>
    <dgm:cxn modelId="{4D16C0D7-F35A-4428-9864-7FE20198D4DA}" type="presOf" srcId="{FE0DC328-CC5B-4DF5-9A01-10BBDC9FAA0F}" destId="{9E757B29-0018-4122-8675-9B4CB40165D3}" srcOrd="0" destOrd="0" presId="urn:microsoft.com/office/officeart/2016/7/layout/VerticalDownArrowProcess"/>
    <dgm:cxn modelId="{24A773DA-08E5-432F-A7EA-52E42651BC13}" type="presOf" srcId="{EC79774F-6856-4EFD-BC2C-DAC5E7318C71}" destId="{1E89A070-9F40-4C90-BBD2-E33471CE1C93}" srcOrd="0" destOrd="0" presId="urn:microsoft.com/office/officeart/2016/7/layout/VerticalDownArrowProcess"/>
    <dgm:cxn modelId="{DB036BDD-CC23-45F2-AAF7-40B927C17D84}" srcId="{4ACD7389-BE01-4320-B056-96A2B15DFF9C}" destId="{FE0DC328-CC5B-4DF5-9A01-10BBDC9FAA0F}" srcOrd="1" destOrd="0" parTransId="{499E55FC-26EE-4048-94CB-3FDF09C0610F}" sibTransId="{DFC2311A-5E5A-42F7-858E-9391CC0D4336}"/>
    <dgm:cxn modelId="{1A6C82E2-4370-4C5F-B351-B5652A340E2D}" type="presOf" srcId="{42D6A2C6-50ED-45AF-A2F8-EABC2A758FA5}" destId="{A6DF6001-E572-4E26-8609-FBC9AC9D777A}" srcOrd="0" destOrd="0" presId="urn:microsoft.com/office/officeart/2016/7/layout/VerticalDownArrowProcess"/>
    <dgm:cxn modelId="{DF3BC1E3-00FF-415B-ADDE-E862B8F23E8C}" type="presOf" srcId="{0EA1E7E4-F3D6-407F-9817-0F9CB6A8DA59}" destId="{0373AF96-8CDD-4F47-A073-828451127701}" srcOrd="1" destOrd="0" presId="urn:microsoft.com/office/officeart/2016/7/layout/VerticalDownArrowProcess"/>
    <dgm:cxn modelId="{1A026EE8-DCB1-4228-B7DD-329293EF0B75}" srcId="{4ACD7389-BE01-4320-B056-96A2B15DFF9C}" destId="{D29A92E7-EB8A-453A-9D16-F6A404593089}" srcOrd="8" destOrd="0" parTransId="{27C28CE4-6F17-4FDD-8FDA-971DB32DB7DD}" sibTransId="{B7E69F67-3D4A-4756-A132-DA5BE45DAD9E}"/>
    <dgm:cxn modelId="{26A6BAE8-1178-43B6-92EB-888E8DDD8E27}" srcId="{0EA1E7E4-F3D6-407F-9817-0F9CB6A8DA59}" destId="{69D0C205-8AFD-4DC3-A289-3233F8125F1C}" srcOrd="0" destOrd="0" parTransId="{B9953C4A-D6E3-4203-B795-BAC4EB90EECA}" sibTransId="{49024AF9-BF1F-4587-8363-0379D549546E}"/>
    <dgm:cxn modelId="{39248BEA-2B49-4CA5-AF56-B4375D814ECC}" type="presOf" srcId="{114490C5-0B9E-4181-A204-34A348ABCF56}" destId="{D43C0793-0F83-4DE9-84BB-406F0D1F518E}" srcOrd="1" destOrd="0" presId="urn:microsoft.com/office/officeart/2016/7/layout/VerticalDownArrowProcess"/>
    <dgm:cxn modelId="{C7E0EDED-11DE-47F1-9209-E81F1DE9C699}" srcId="{D29A92E7-EB8A-453A-9D16-F6A404593089}" destId="{091F704C-35E0-4FF3-B4F1-6DF5439B547E}" srcOrd="0" destOrd="0" parTransId="{E9D89E0C-6BFC-4489-8F93-40CFC7B4B1A8}" sibTransId="{5DCF5A76-473B-4D2A-BCCB-E73301D64FC0}"/>
    <dgm:cxn modelId="{5BC290EE-A6B4-4B10-89F6-4F2A48CE362D}" type="presOf" srcId="{091F704C-35E0-4FF3-B4F1-6DF5439B547E}" destId="{37F0E52B-0A67-41F6-BC40-4ADD6DDFE123}" srcOrd="0" destOrd="0" presId="urn:microsoft.com/office/officeart/2016/7/layout/VerticalDownArrowProcess"/>
    <dgm:cxn modelId="{727017F1-2937-406B-ACA3-D819A17D136F}" type="presOf" srcId="{F06632BB-4EC5-4F0A-92C9-09683382E63D}" destId="{3B3A3083-73C3-4719-84F1-944ECE9C4C79}" srcOrd="0" destOrd="0" presId="urn:microsoft.com/office/officeart/2016/7/layout/VerticalDownArrowProcess"/>
    <dgm:cxn modelId="{62AFD9F3-FA2B-42FA-9893-BDC2CFF2B5AC}" srcId="{4ACD7389-BE01-4320-B056-96A2B15DFF9C}" destId="{0EA1E7E4-F3D6-407F-9817-0F9CB6A8DA59}" srcOrd="5" destOrd="0" parTransId="{EE2196CB-4735-4174-A143-E37703DD3BAB}" sibTransId="{69324DF9-6032-4849-AC9C-F4EAC7F9E1B5}"/>
    <dgm:cxn modelId="{5D219FF9-1198-419D-949C-15BB74E4B049}" type="presOf" srcId="{EBD8686F-DEA8-45AE-8B37-334C36B48653}" destId="{64D070F6-B571-4C11-B2DA-F827189ED430}" srcOrd="0" destOrd="0" presId="urn:microsoft.com/office/officeart/2016/7/layout/VerticalDownArrowProcess"/>
    <dgm:cxn modelId="{10E5F97E-55D0-4552-A0BC-D35BEBF30A6B}" type="presParOf" srcId="{16C240D4-4000-40A3-A9A3-BEA9EC935923}" destId="{30698DE1-EC4F-4B41-A108-EAF095BA20E2}" srcOrd="0" destOrd="0" presId="urn:microsoft.com/office/officeart/2016/7/layout/VerticalDownArrowProcess"/>
    <dgm:cxn modelId="{1FD780ED-0770-400F-9EED-4113D06161C0}" type="presParOf" srcId="{30698DE1-EC4F-4B41-A108-EAF095BA20E2}" destId="{3D63E2ED-D03A-4A61-8729-30DCE5C4C8F0}" srcOrd="0" destOrd="0" presId="urn:microsoft.com/office/officeart/2016/7/layout/VerticalDownArrowProcess"/>
    <dgm:cxn modelId="{8B30EDE2-BDEC-4A65-B8C3-B864D284DA39}" type="presParOf" srcId="{30698DE1-EC4F-4B41-A108-EAF095BA20E2}" destId="{37F0E52B-0A67-41F6-BC40-4ADD6DDFE123}" srcOrd="1" destOrd="0" presId="urn:microsoft.com/office/officeart/2016/7/layout/VerticalDownArrowProcess"/>
    <dgm:cxn modelId="{1294D17E-AFA3-4059-8B29-0F2A576A4E01}" type="presParOf" srcId="{16C240D4-4000-40A3-A9A3-BEA9EC935923}" destId="{88F4E220-338C-456C-9986-162DBB659F25}" srcOrd="1" destOrd="0" presId="urn:microsoft.com/office/officeart/2016/7/layout/VerticalDownArrowProcess"/>
    <dgm:cxn modelId="{7E444C1E-829A-4B7A-BAA0-8BAA3DA22502}" type="presParOf" srcId="{16C240D4-4000-40A3-A9A3-BEA9EC935923}" destId="{B1CFC071-4EC4-4419-96E5-4BDA3DB4253B}" srcOrd="2" destOrd="0" presId="urn:microsoft.com/office/officeart/2016/7/layout/VerticalDownArrowProcess"/>
    <dgm:cxn modelId="{87BBCCCD-3840-4E8E-B685-CFA438D142D2}" type="presParOf" srcId="{B1CFC071-4EC4-4419-96E5-4BDA3DB4253B}" destId="{A6DF6001-E572-4E26-8609-FBC9AC9D777A}" srcOrd="0" destOrd="0" presId="urn:microsoft.com/office/officeart/2016/7/layout/VerticalDownArrowProcess"/>
    <dgm:cxn modelId="{6F3E50C2-1EBE-4AC8-B7B3-A075C300259D}" type="presParOf" srcId="{B1CFC071-4EC4-4419-96E5-4BDA3DB4253B}" destId="{AFBEFBA4-CCCD-4044-909E-EE6C7225011B}" srcOrd="1" destOrd="0" presId="urn:microsoft.com/office/officeart/2016/7/layout/VerticalDownArrowProcess"/>
    <dgm:cxn modelId="{9AE894C1-8D09-41BA-8E6A-10D4EC68423A}" type="presParOf" srcId="{B1CFC071-4EC4-4419-96E5-4BDA3DB4253B}" destId="{235165B3-F86C-4EDE-B7DF-F4E444137FE5}" srcOrd="2" destOrd="0" presId="urn:microsoft.com/office/officeart/2016/7/layout/VerticalDownArrowProcess"/>
    <dgm:cxn modelId="{051CD15D-4248-4607-9AAB-A3E9E77B2FB8}" type="presParOf" srcId="{16C240D4-4000-40A3-A9A3-BEA9EC935923}" destId="{41D33CC0-C06A-4994-8842-8975A9E33FA5}" srcOrd="3" destOrd="0" presId="urn:microsoft.com/office/officeart/2016/7/layout/VerticalDownArrowProcess"/>
    <dgm:cxn modelId="{1B197682-D49E-4372-8C3B-28CAF9CA9908}" type="presParOf" srcId="{16C240D4-4000-40A3-A9A3-BEA9EC935923}" destId="{32B67F1D-BE3E-425B-A5A5-77876F5EBD7C}" srcOrd="4" destOrd="0" presId="urn:microsoft.com/office/officeart/2016/7/layout/VerticalDownArrowProcess"/>
    <dgm:cxn modelId="{613AFEB5-60CF-4A46-9BD9-6C0DFBFD20ED}" type="presParOf" srcId="{32B67F1D-BE3E-425B-A5A5-77876F5EBD7C}" destId="{3B3A3083-73C3-4719-84F1-944ECE9C4C79}" srcOrd="0" destOrd="0" presId="urn:microsoft.com/office/officeart/2016/7/layout/VerticalDownArrowProcess"/>
    <dgm:cxn modelId="{F4DFF741-2AFD-481E-99D2-29EFE6034BE2}" type="presParOf" srcId="{32B67F1D-BE3E-425B-A5A5-77876F5EBD7C}" destId="{94680EBB-B066-4D03-8A21-5C51237858A8}" srcOrd="1" destOrd="0" presId="urn:microsoft.com/office/officeart/2016/7/layout/VerticalDownArrowProcess"/>
    <dgm:cxn modelId="{CBBCFC6A-CDD6-4C30-9E9E-A9DB630BD81C}" type="presParOf" srcId="{32B67F1D-BE3E-425B-A5A5-77876F5EBD7C}" destId="{FFF4409B-5692-41F0-97E8-F7AFDF30E696}" srcOrd="2" destOrd="0" presId="urn:microsoft.com/office/officeart/2016/7/layout/VerticalDownArrowProcess"/>
    <dgm:cxn modelId="{9780A269-F66B-4E43-933F-16669F2D548F}" type="presParOf" srcId="{16C240D4-4000-40A3-A9A3-BEA9EC935923}" destId="{D245FE75-5FDA-499E-A60E-9B3E20D5A9A2}" srcOrd="5" destOrd="0" presId="urn:microsoft.com/office/officeart/2016/7/layout/VerticalDownArrowProcess"/>
    <dgm:cxn modelId="{CBA825AA-9ECF-4431-97F7-4FF2A360EAF8}" type="presParOf" srcId="{16C240D4-4000-40A3-A9A3-BEA9EC935923}" destId="{344B9FCF-B502-4D95-B55A-AD297D944DCA}" srcOrd="6" destOrd="0" presId="urn:microsoft.com/office/officeart/2016/7/layout/VerticalDownArrowProcess"/>
    <dgm:cxn modelId="{8A925E6D-AFB7-4F0F-A64C-AB5E8CDEA828}" type="presParOf" srcId="{344B9FCF-B502-4D95-B55A-AD297D944DCA}" destId="{31CF455F-682A-4612-802D-795A02BAC0E6}" srcOrd="0" destOrd="0" presId="urn:microsoft.com/office/officeart/2016/7/layout/VerticalDownArrowProcess"/>
    <dgm:cxn modelId="{019C10DF-575D-41FD-9291-B8E5132082A2}" type="presParOf" srcId="{344B9FCF-B502-4D95-B55A-AD297D944DCA}" destId="{0373AF96-8CDD-4F47-A073-828451127701}" srcOrd="1" destOrd="0" presId="urn:microsoft.com/office/officeart/2016/7/layout/VerticalDownArrowProcess"/>
    <dgm:cxn modelId="{C609936E-2103-490E-8900-B929E27C523C}" type="presParOf" srcId="{344B9FCF-B502-4D95-B55A-AD297D944DCA}" destId="{A45192FC-05C2-43E6-8FF9-F5DF7512DE50}" srcOrd="2" destOrd="0" presId="urn:microsoft.com/office/officeart/2016/7/layout/VerticalDownArrowProcess"/>
    <dgm:cxn modelId="{32D37B15-C0CD-431A-9759-F363E64BDB5C}" type="presParOf" srcId="{16C240D4-4000-40A3-A9A3-BEA9EC935923}" destId="{11E724B7-F3C2-437A-AA0C-44E999309692}" srcOrd="7" destOrd="0" presId="urn:microsoft.com/office/officeart/2016/7/layout/VerticalDownArrowProcess"/>
    <dgm:cxn modelId="{F2D963D5-458A-4D38-BA60-91D285D2BF25}" type="presParOf" srcId="{16C240D4-4000-40A3-A9A3-BEA9EC935923}" destId="{177AFA33-B66B-4988-A1D1-094997AB472C}" srcOrd="8" destOrd="0" presId="urn:microsoft.com/office/officeart/2016/7/layout/VerticalDownArrowProcess"/>
    <dgm:cxn modelId="{6F866D6A-E9F5-4F16-B71E-C23A3E559F50}" type="presParOf" srcId="{177AFA33-B66B-4988-A1D1-094997AB472C}" destId="{64D070F6-B571-4C11-B2DA-F827189ED430}" srcOrd="0" destOrd="0" presId="urn:microsoft.com/office/officeart/2016/7/layout/VerticalDownArrowProcess"/>
    <dgm:cxn modelId="{40DFB96E-84F0-498C-B9C0-9D5975072A34}" type="presParOf" srcId="{177AFA33-B66B-4988-A1D1-094997AB472C}" destId="{FA5782E2-3840-43B8-9260-BB9D0AD4F46A}" srcOrd="1" destOrd="0" presId="urn:microsoft.com/office/officeart/2016/7/layout/VerticalDownArrowProcess"/>
    <dgm:cxn modelId="{019C32D1-5DA6-42CC-A91B-6616CC7147E6}" type="presParOf" srcId="{177AFA33-B66B-4988-A1D1-094997AB472C}" destId="{E694D450-B6DA-464F-8ADD-0EFBCC557599}" srcOrd="2" destOrd="0" presId="urn:microsoft.com/office/officeart/2016/7/layout/VerticalDownArrowProcess"/>
    <dgm:cxn modelId="{8E2222A6-348A-4BBD-9BF4-9439E734E1E3}" type="presParOf" srcId="{16C240D4-4000-40A3-A9A3-BEA9EC935923}" destId="{4C8DDDA3-2C45-49A4-BFDC-6B0BD3AC4AB8}" srcOrd="9" destOrd="0" presId="urn:microsoft.com/office/officeart/2016/7/layout/VerticalDownArrowProcess"/>
    <dgm:cxn modelId="{427DDDB1-EC0A-48B8-8C79-94FC0C809E20}" type="presParOf" srcId="{16C240D4-4000-40A3-A9A3-BEA9EC935923}" destId="{FE752449-AD23-4925-94B4-BD81EFC67A7B}" srcOrd="10" destOrd="0" presId="urn:microsoft.com/office/officeart/2016/7/layout/VerticalDownArrowProcess"/>
    <dgm:cxn modelId="{FD14CCC6-665E-459D-B1BB-37DD7A1EA7F0}" type="presParOf" srcId="{FE752449-AD23-4925-94B4-BD81EFC67A7B}" destId="{BEDEACD0-2A7A-4C14-816F-4B5927FD04DB}" srcOrd="0" destOrd="0" presId="urn:microsoft.com/office/officeart/2016/7/layout/VerticalDownArrowProcess"/>
    <dgm:cxn modelId="{456AD4AD-657D-45FF-A51E-4C269EC06B5A}" type="presParOf" srcId="{FE752449-AD23-4925-94B4-BD81EFC67A7B}" destId="{D43C0793-0F83-4DE9-84BB-406F0D1F518E}" srcOrd="1" destOrd="0" presId="urn:microsoft.com/office/officeart/2016/7/layout/VerticalDownArrowProcess"/>
    <dgm:cxn modelId="{84A78841-47F5-4FF6-9525-9A5778E5D8B9}" type="presParOf" srcId="{FE752449-AD23-4925-94B4-BD81EFC67A7B}" destId="{CB6FEBBE-EA95-43C4-81BC-C9905518873F}" srcOrd="2" destOrd="0" presId="urn:microsoft.com/office/officeart/2016/7/layout/VerticalDownArrowProcess"/>
    <dgm:cxn modelId="{565858E3-7E75-46FC-B858-6D47D2262F02}" type="presParOf" srcId="{16C240D4-4000-40A3-A9A3-BEA9EC935923}" destId="{47931BFD-1124-4F62-80B0-DF11ABD20384}" srcOrd="11" destOrd="0" presId="urn:microsoft.com/office/officeart/2016/7/layout/VerticalDownArrowProcess"/>
    <dgm:cxn modelId="{84A9BFD5-FC29-4370-8881-6BE358D2E88B}" type="presParOf" srcId="{16C240D4-4000-40A3-A9A3-BEA9EC935923}" destId="{FE1BF264-1611-4843-BDD8-45489C6C9435}" srcOrd="12" destOrd="0" presId="urn:microsoft.com/office/officeart/2016/7/layout/VerticalDownArrowProcess"/>
    <dgm:cxn modelId="{C8747CFC-D550-401A-9EA3-9B68BAA65417}" type="presParOf" srcId="{FE1BF264-1611-4843-BDD8-45489C6C9435}" destId="{4AB80C16-8AE7-4133-A390-D0F44B00672F}" srcOrd="0" destOrd="0" presId="urn:microsoft.com/office/officeart/2016/7/layout/VerticalDownArrowProcess"/>
    <dgm:cxn modelId="{CC90E126-B1AA-472B-A85F-1156BB634572}" type="presParOf" srcId="{FE1BF264-1611-4843-BDD8-45489C6C9435}" destId="{97A6C5DF-C12C-47F6-B532-CF1E9BB44B90}" srcOrd="1" destOrd="0" presId="urn:microsoft.com/office/officeart/2016/7/layout/VerticalDownArrowProcess"/>
    <dgm:cxn modelId="{1385CEFB-1DAE-48B3-BDBC-0C079EE4CA91}" type="presParOf" srcId="{FE1BF264-1611-4843-BDD8-45489C6C9435}" destId="{AF9305BF-F26D-478D-B052-3E8344531331}" srcOrd="2" destOrd="0" presId="urn:microsoft.com/office/officeart/2016/7/layout/VerticalDownArrowProcess"/>
    <dgm:cxn modelId="{9C7BDA0E-759A-4EF1-B925-167936EB92CE}" type="presParOf" srcId="{16C240D4-4000-40A3-A9A3-BEA9EC935923}" destId="{AFBCD39D-0F8C-466E-8D72-35FBBC93070F}" srcOrd="13" destOrd="0" presId="urn:microsoft.com/office/officeart/2016/7/layout/VerticalDownArrowProcess"/>
    <dgm:cxn modelId="{55EDC720-D3AB-4586-A7E1-1741353A134C}" type="presParOf" srcId="{16C240D4-4000-40A3-A9A3-BEA9EC935923}" destId="{8B8DCA47-7E7D-4954-846C-0D9A6703A2ED}" srcOrd="14" destOrd="0" presId="urn:microsoft.com/office/officeart/2016/7/layout/VerticalDownArrowProcess"/>
    <dgm:cxn modelId="{C2467E4C-D42B-402F-8DBE-63D0B063D056}" type="presParOf" srcId="{8B8DCA47-7E7D-4954-846C-0D9A6703A2ED}" destId="{9E757B29-0018-4122-8675-9B4CB40165D3}" srcOrd="0" destOrd="0" presId="urn:microsoft.com/office/officeart/2016/7/layout/VerticalDownArrowProcess"/>
    <dgm:cxn modelId="{8DA73F7A-DAA0-4C46-A9D3-4EC7A755C17F}" type="presParOf" srcId="{8B8DCA47-7E7D-4954-846C-0D9A6703A2ED}" destId="{9F90C636-D6F4-4867-B40D-A7448EE7979D}" srcOrd="1" destOrd="0" presId="urn:microsoft.com/office/officeart/2016/7/layout/VerticalDownArrowProcess"/>
    <dgm:cxn modelId="{EB208514-5296-4206-B4CA-6E8474EDA94C}" type="presParOf" srcId="{8B8DCA47-7E7D-4954-846C-0D9A6703A2ED}" destId="{111FA7D3-2FAF-4467-8265-8F67A77722ED}" srcOrd="2" destOrd="0" presId="urn:microsoft.com/office/officeart/2016/7/layout/VerticalDownArrowProcess"/>
    <dgm:cxn modelId="{FB7EF15E-637B-4C16-9712-8E3D023C03CE}" type="presParOf" srcId="{16C240D4-4000-40A3-A9A3-BEA9EC935923}" destId="{D7AFFE17-ECB8-4366-ABF4-299EE9F40D7B}" srcOrd="15" destOrd="0" presId="urn:microsoft.com/office/officeart/2016/7/layout/VerticalDownArrowProcess"/>
    <dgm:cxn modelId="{3F1CFDE7-BB14-48AF-85A4-9476E696B53C}" type="presParOf" srcId="{16C240D4-4000-40A3-A9A3-BEA9EC935923}" destId="{C3E96BA2-51BE-424C-A345-3F69DC855DED}" srcOrd="16" destOrd="0" presId="urn:microsoft.com/office/officeart/2016/7/layout/VerticalDownArrowProcess"/>
    <dgm:cxn modelId="{CB8C5B0E-576D-4B67-8241-878AEB64A4F1}" type="presParOf" srcId="{C3E96BA2-51BE-424C-A345-3F69DC855DED}" destId="{F381DC36-D913-4ED3-A148-769A38A9851E}" srcOrd="0" destOrd="0" presId="urn:microsoft.com/office/officeart/2016/7/layout/VerticalDownArrowProcess"/>
    <dgm:cxn modelId="{42DC7C36-4BEE-4B47-818E-78A19D752974}" type="presParOf" srcId="{C3E96BA2-51BE-424C-A345-3F69DC855DED}" destId="{81126CB7-01A2-481A-8824-1A08529A0994}" srcOrd="1" destOrd="0" presId="urn:microsoft.com/office/officeart/2016/7/layout/VerticalDownArrowProcess"/>
    <dgm:cxn modelId="{B743191E-CE42-443D-A933-1387F48819D2}" type="presParOf" srcId="{C3E96BA2-51BE-424C-A345-3F69DC855DED}" destId="{1E89A070-9F40-4C90-BBD2-E33471CE1C93}" srcOrd="2" destOrd="0" presId="urn:microsoft.com/office/officeart/2016/7/layout/VerticalDownArrow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D2555F8-52E4-4EAF-861B-A9AC7F45B24A}"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09FB665A-B137-44E3-A321-9DB5343D54D4}">
      <dgm:prSet phldrT="[Text]"/>
      <dgm:spPr/>
      <dgm:t>
        <a:bodyPr/>
        <a:lstStyle/>
        <a:p>
          <a:pPr>
            <a:lnSpc>
              <a:spcPct val="100000"/>
            </a:lnSpc>
            <a:defRPr b="1"/>
          </a:pPr>
          <a:r>
            <a:rPr lang="en-US"/>
            <a:t>Why</a:t>
          </a:r>
        </a:p>
      </dgm:t>
    </dgm:pt>
    <dgm:pt modelId="{2C73EAC6-1586-4AF7-A69B-02EEC3A2012B}" type="parTrans" cxnId="{D93952CA-F751-475E-A78B-2C29D70A639E}">
      <dgm:prSet/>
      <dgm:spPr/>
      <dgm:t>
        <a:bodyPr/>
        <a:lstStyle/>
        <a:p>
          <a:endParaRPr lang="en-US"/>
        </a:p>
      </dgm:t>
    </dgm:pt>
    <dgm:pt modelId="{A3EA035D-E534-448A-8080-B18F0E87B023}" type="sibTrans" cxnId="{D93952CA-F751-475E-A78B-2C29D70A639E}">
      <dgm:prSet/>
      <dgm:spPr/>
      <dgm:t>
        <a:bodyPr/>
        <a:lstStyle/>
        <a:p>
          <a:endParaRPr lang="en-US"/>
        </a:p>
      </dgm:t>
    </dgm:pt>
    <dgm:pt modelId="{67A9863C-6200-4E9E-8C56-63B1816B709A}">
      <dgm:prSet phldrT="[Text]"/>
      <dgm:spPr/>
      <dgm:t>
        <a:bodyPr/>
        <a:lstStyle/>
        <a:p>
          <a:pPr>
            <a:lnSpc>
              <a:spcPct val="100000"/>
            </a:lnSpc>
          </a:pPr>
          <a:r>
            <a:rPr lang="en-US"/>
            <a:t>Automated conversion &amp; migration</a:t>
          </a:r>
        </a:p>
      </dgm:t>
    </dgm:pt>
    <dgm:pt modelId="{348979BF-BCDD-45B9-B8B6-42DCA7A08E70}" type="parTrans" cxnId="{71318699-8D98-49E6-9A41-F104E2B04E07}">
      <dgm:prSet/>
      <dgm:spPr/>
      <dgm:t>
        <a:bodyPr/>
        <a:lstStyle/>
        <a:p>
          <a:endParaRPr lang="en-US"/>
        </a:p>
      </dgm:t>
    </dgm:pt>
    <dgm:pt modelId="{5C32F931-731B-4A72-B9B3-A01F1E0CD32C}" type="sibTrans" cxnId="{71318699-8D98-49E6-9A41-F104E2B04E07}">
      <dgm:prSet/>
      <dgm:spPr/>
      <dgm:t>
        <a:bodyPr/>
        <a:lstStyle/>
        <a:p>
          <a:endParaRPr lang="en-US"/>
        </a:p>
      </dgm:t>
    </dgm:pt>
    <dgm:pt modelId="{F1FDBA87-B3E2-49BA-9D91-6A9A80B68A5E}">
      <dgm:prSet phldrT="[Text]"/>
      <dgm:spPr/>
      <dgm:t>
        <a:bodyPr/>
        <a:lstStyle/>
        <a:p>
          <a:pPr>
            <a:lnSpc>
              <a:spcPct val="100000"/>
            </a:lnSpc>
            <a:defRPr b="1"/>
          </a:pPr>
          <a:r>
            <a:rPr lang="en-US"/>
            <a:t>What</a:t>
          </a:r>
        </a:p>
      </dgm:t>
    </dgm:pt>
    <dgm:pt modelId="{0F4B3507-598B-44BA-BAFD-7782BA04FAAE}" type="parTrans" cxnId="{A245EE44-FC33-4039-A049-A0D7E9A4F80D}">
      <dgm:prSet/>
      <dgm:spPr/>
      <dgm:t>
        <a:bodyPr/>
        <a:lstStyle/>
        <a:p>
          <a:endParaRPr lang="en-US"/>
        </a:p>
      </dgm:t>
    </dgm:pt>
    <dgm:pt modelId="{540527F1-5C76-4FDA-B5C0-EDC42757D1E5}" type="sibTrans" cxnId="{A245EE44-FC33-4039-A049-A0D7E9A4F80D}">
      <dgm:prSet/>
      <dgm:spPr/>
      <dgm:t>
        <a:bodyPr/>
        <a:lstStyle/>
        <a:p>
          <a:endParaRPr lang="en-US"/>
        </a:p>
      </dgm:t>
    </dgm:pt>
    <dgm:pt modelId="{DCDB4166-AC9F-4DE6-B133-76838645C4DD}">
      <dgm:prSet phldrT="[Text]"/>
      <dgm:spPr/>
      <dgm:t>
        <a:bodyPr/>
        <a:lstStyle/>
        <a:p>
          <a:pPr>
            <a:lnSpc>
              <a:spcPct val="100000"/>
            </a:lnSpc>
            <a:defRPr b="1"/>
          </a:pPr>
          <a:r>
            <a:rPr lang="en-US"/>
            <a:t>How</a:t>
          </a:r>
        </a:p>
      </dgm:t>
    </dgm:pt>
    <dgm:pt modelId="{8484F007-B4CB-427A-B18A-BD9053F0391E}" type="parTrans" cxnId="{B4E34568-6D6B-4906-A177-466484499F48}">
      <dgm:prSet/>
      <dgm:spPr/>
      <dgm:t>
        <a:bodyPr/>
        <a:lstStyle/>
        <a:p>
          <a:endParaRPr lang="en-US"/>
        </a:p>
      </dgm:t>
    </dgm:pt>
    <dgm:pt modelId="{48AEFE51-2A3E-4A4A-9E36-C2863BB1C2EB}" type="sibTrans" cxnId="{B4E34568-6D6B-4906-A177-466484499F48}">
      <dgm:prSet/>
      <dgm:spPr/>
      <dgm:t>
        <a:bodyPr/>
        <a:lstStyle/>
        <a:p>
          <a:endParaRPr lang="en-US"/>
        </a:p>
      </dgm:t>
    </dgm:pt>
    <dgm:pt modelId="{743CD071-2B8E-4438-B274-BB0947F178CF}">
      <dgm:prSet phldrT="[Text]"/>
      <dgm:spPr/>
      <dgm:t>
        <a:bodyPr/>
        <a:lstStyle/>
        <a:p>
          <a:pPr>
            <a:lnSpc>
              <a:spcPct val="100000"/>
            </a:lnSpc>
          </a:pPr>
          <a:r>
            <a:rPr lang="en-US"/>
            <a:t>Invoke using UI project</a:t>
          </a:r>
        </a:p>
      </dgm:t>
    </dgm:pt>
    <dgm:pt modelId="{A4B2A2AD-84A1-4764-863B-F943C0AE9CA8}" type="parTrans" cxnId="{6DDECB05-F4BC-44FD-AD91-A8EBBBB9AF5B}">
      <dgm:prSet/>
      <dgm:spPr/>
      <dgm:t>
        <a:bodyPr/>
        <a:lstStyle/>
        <a:p>
          <a:endParaRPr lang="en-US"/>
        </a:p>
      </dgm:t>
    </dgm:pt>
    <dgm:pt modelId="{CE948A82-6C44-4CA5-BF0E-64C1959B2E3C}" type="sibTrans" cxnId="{6DDECB05-F4BC-44FD-AD91-A8EBBBB9AF5B}">
      <dgm:prSet/>
      <dgm:spPr/>
      <dgm:t>
        <a:bodyPr/>
        <a:lstStyle/>
        <a:p>
          <a:endParaRPr lang="en-US"/>
        </a:p>
      </dgm:t>
    </dgm:pt>
    <dgm:pt modelId="{C26570D1-A5B8-46E8-BF51-A5EC36763771}">
      <dgm:prSet/>
      <dgm:spPr/>
      <dgm:t>
        <a:bodyPr/>
        <a:lstStyle/>
        <a:p>
          <a:pPr>
            <a:lnSpc>
              <a:spcPct val="100000"/>
            </a:lnSpc>
          </a:pPr>
          <a:r>
            <a:rPr lang="en-US"/>
            <a:t>Separate Application</a:t>
          </a:r>
        </a:p>
      </dgm:t>
    </dgm:pt>
    <dgm:pt modelId="{D2F1D1B5-9575-4709-8927-8EC5F48F74BD}" type="parTrans" cxnId="{26C8E954-9EA9-41E5-A3F1-84B90E748DED}">
      <dgm:prSet/>
      <dgm:spPr/>
      <dgm:t>
        <a:bodyPr/>
        <a:lstStyle/>
        <a:p>
          <a:endParaRPr lang="en-US"/>
        </a:p>
      </dgm:t>
    </dgm:pt>
    <dgm:pt modelId="{A212C63B-90B1-4E92-A07E-C514501B0893}" type="sibTrans" cxnId="{26C8E954-9EA9-41E5-A3F1-84B90E748DED}">
      <dgm:prSet/>
      <dgm:spPr/>
      <dgm:t>
        <a:bodyPr/>
        <a:lstStyle/>
        <a:p>
          <a:endParaRPr lang="en-US"/>
        </a:p>
      </dgm:t>
    </dgm:pt>
    <dgm:pt modelId="{F5EBFBB5-B385-4B80-86E0-7002CBE5BB9C}">
      <dgm:prSet/>
      <dgm:spPr/>
      <dgm:t>
        <a:bodyPr/>
        <a:lstStyle/>
        <a:p>
          <a:pPr>
            <a:lnSpc>
              <a:spcPct val="100000"/>
            </a:lnSpc>
          </a:pPr>
          <a:r>
            <a:rPr lang="en-US"/>
            <a:t>Large number of schema objects </a:t>
          </a:r>
        </a:p>
      </dgm:t>
    </dgm:pt>
    <dgm:pt modelId="{91D2A75F-E29D-4B42-9A62-8F684C7E28BD}" type="parTrans" cxnId="{71291CB3-4469-4D94-8263-F7DD52F4A71B}">
      <dgm:prSet/>
      <dgm:spPr/>
      <dgm:t>
        <a:bodyPr/>
        <a:lstStyle/>
        <a:p>
          <a:endParaRPr lang="en-US"/>
        </a:p>
      </dgm:t>
    </dgm:pt>
    <dgm:pt modelId="{70D559CD-89D8-4225-9148-8DC09C13282C}" type="sibTrans" cxnId="{71291CB3-4469-4D94-8263-F7DD52F4A71B}">
      <dgm:prSet/>
      <dgm:spPr/>
      <dgm:t>
        <a:bodyPr/>
        <a:lstStyle/>
        <a:p>
          <a:endParaRPr lang="en-US"/>
        </a:p>
      </dgm:t>
    </dgm:pt>
    <dgm:pt modelId="{7A3DFE4C-D25C-4807-A345-EBEEBB4C49FE}">
      <dgm:prSet/>
      <dgm:spPr/>
      <dgm:t>
        <a:bodyPr/>
        <a:lstStyle/>
        <a:p>
          <a:pPr>
            <a:lnSpc>
              <a:spcPct val="100000"/>
            </a:lnSpc>
          </a:pPr>
          <a:r>
            <a:rPr lang="en-US"/>
            <a:t>Console only</a:t>
          </a:r>
        </a:p>
      </dgm:t>
    </dgm:pt>
    <dgm:pt modelId="{45B1B511-9144-4210-A75B-C1F9FF5BDEF7}" type="parTrans" cxnId="{3EB5AA0C-FD9C-47C9-93DA-97BF36066AE2}">
      <dgm:prSet/>
      <dgm:spPr/>
      <dgm:t>
        <a:bodyPr/>
        <a:lstStyle/>
        <a:p>
          <a:endParaRPr lang="en-US"/>
        </a:p>
      </dgm:t>
    </dgm:pt>
    <dgm:pt modelId="{531CBC78-4B26-4A14-A39F-7CA06298D5D4}" type="sibTrans" cxnId="{3EB5AA0C-FD9C-47C9-93DA-97BF36066AE2}">
      <dgm:prSet/>
      <dgm:spPr/>
      <dgm:t>
        <a:bodyPr/>
        <a:lstStyle/>
        <a:p>
          <a:endParaRPr lang="en-US"/>
        </a:p>
      </dgm:t>
    </dgm:pt>
    <dgm:pt modelId="{C62281B7-2965-4C82-99B5-3CF310DDBEBD}">
      <dgm:prSet/>
      <dgm:spPr/>
      <dgm:t>
        <a:bodyPr/>
        <a:lstStyle/>
        <a:p>
          <a:pPr>
            <a:lnSpc>
              <a:spcPct val="100000"/>
            </a:lnSpc>
          </a:pPr>
          <a:r>
            <a:rPr lang="en-US"/>
            <a:t>Parallel schema conversion</a:t>
          </a:r>
        </a:p>
      </dgm:t>
    </dgm:pt>
    <dgm:pt modelId="{C2871B53-0A1B-4AAA-851A-C82B2DD14CF2}" type="parTrans" cxnId="{46E6E74B-B7FF-4E3F-9F09-2E2598F675C5}">
      <dgm:prSet/>
      <dgm:spPr/>
      <dgm:t>
        <a:bodyPr/>
        <a:lstStyle/>
        <a:p>
          <a:endParaRPr lang="en-US"/>
        </a:p>
      </dgm:t>
    </dgm:pt>
    <dgm:pt modelId="{6570C42A-5FD2-45D1-BE04-082385E5D696}" type="sibTrans" cxnId="{46E6E74B-B7FF-4E3F-9F09-2E2598F675C5}">
      <dgm:prSet/>
      <dgm:spPr/>
      <dgm:t>
        <a:bodyPr/>
        <a:lstStyle/>
        <a:p>
          <a:endParaRPr lang="en-US"/>
        </a:p>
      </dgm:t>
    </dgm:pt>
    <dgm:pt modelId="{1F178DC7-B0AD-47F8-87C4-75B7AA6FE702}">
      <dgm:prSet phldrT="[Text]"/>
      <dgm:spPr/>
      <dgm:t>
        <a:bodyPr/>
        <a:lstStyle/>
        <a:p>
          <a:pPr>
            <a:lnSpc>
              <a:spcPct val="100000"/>
            </a:lnSpc>
          </a:pPr>
          <a:r>
            <a:rPr lang="en-US"/>
            <a:t>Invoke from scratch</a:t>
          </a:r>
        </a:p>
      </dgm:t>
    </dgm:pt>
    <dgm:pt modelId="{04B76355-E41C-48C2-B39F-116540C59A88}" type="parTrans" cxnId="{F54A373F-7FD6-49C8-A163-7C8728A89A9F}">
      <dgm:prSet/>
      <dgm:spPr/>
      <dgm:t>
        <a:bodyPr/>
        <a:lstStyle/>
        <a:p>
          <a:endParaRPr lang="en-US"/>
        </a:p>
      </dgm:t>
    </dgm:pt>
    <dgm:pt modelId="{D549B6F8-A889-4C79-8CE2-5F3693999CFC}" type="sibTrans" cxnId="{F54A373F-7FD6-49C8-A163-7C8728A89A9F}">
      <dgm:prSet/>
      <dgm:spPr/>
      <dgm:t>
        <a:bodyPr/>
        <a:lstStyle/>
        <a:p>
          <a:endParaRPr lang="en-US"/>
        </a:p>
      </dgm:t>
    </dgm:pt>
    <dgm:pt modelId="{8A0C5B53-6666-432A-A595-D83C0CC90DB7}" type="pres">
      <dgm:prSet presAssocID="{0D2555F8-52E4-4EAF-861B-A9AC7F45B24A}" presName="root" presStyleCnt="0">
        <dgm:presLayoutVars>
          <dgm:dir/>
          <dgm:resizeHandles val="exact"/>
        </dgm:presLayoutVars>
      </dgm:prSet>
      <dgm:spPr/>
    </dgm:pt>
    <dgm:pt modelId="{59F63E41-B78F-4DBB-A0D8-13A995351A29}" type="pres">
      <dgm:prSet presAssocID="{09FB665A-B137-44E3-A321-9DB5343D54D4}" presName="compNode" presStyleCnt="0"/>
      <dgm:spPr/>
    </dgm:pt>
    <dgm:pt modelId="{3F6122A4-4AA9-4F5B-A48E-DEC500E6A813}" type="pres">
      <dgm:prSet presAssocID="{09FB665A-B137-44E3-A321-9DB5343D54D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3B49971-27D9-47B7-A6B8-04B937DEA46A}" type="pres">
      <dgm:prSet presAssocID="{09FB665A-B137-44E3-A321-9DB5343D54D4}" presName="iconSpace" presStyleCnt="0"/>
      <dgm:spPr/>
    </dgm:pt>
    <dgm:pt modelId="{E7FE5771-D836-4076-9F48-213C78C20732}" type="pres">
      <dgm:prSet presAssocID="{09FB665A-B137-44E3-A321-9DB5343D54D4}" presName="parTx" presStyleLbl="revTx" presStyleIdx="0" presStyleCnt="6">
        <dgm:presLayoutVars>
          <dgm:chMax val="0"/>
          <dgm:chPref val="0"/>
        </dgm:presLayoutVars>
      </dgm:prSet>
      <dgm:spPr/>
    </dgm:pt>
    <dgm:pt modelId="{26DE7B4C-905A-402A-B17C-2005BF0ADBBA}" type="pres">
      <dgm:prSet presAssocID="{09FB665A-B137-44E3-A321-9DB5343D54D4}" presName="txSpace" presStyleCnt="0"/>
      <dgm:spPr/>
    </dgm:pt>
    <dgm:pt modelId="{B4BD40C4-9300-47D7-9576-BE77D701DEB5}" type="pres">
      <dgm:prSet presAssocID="{09FB665A-B137-44E3-A321-9DB5343D54D4}" presName="desTx" presStyleLbl="revTx" presStyleIdx="1" presStyleCnt="6">
        <dgm:presLayoutVars/>
      </dgm:prSet>
      <dgm:spPr/>
    </dgm:pt>
    <dgm:pt modelId="{69E6E39E-7C6A-4B65-9B06-F933AC66BAF4}" type="pres">
      <dgm:prSet presAssocID="{A3EA035D-E534-448A-8080-B18F0E87B023}" presName="sibTrans" presStyleCnt="0"/>
      <dgm:spPr/>
    </dgm:pt>
    <dgm:pt modelId="{8B536525-4091-4247-A6CE-78980394C52A}" type="pres">
      <dgm:prSet presAssocID="{F1FDBA87-B3E2-49BA-9D91-6A9A80B68A5E}" presName="compNode" presStyleCnt="0"/>
      <dgm:spPr/>
    </dgm:pt>
    <dgm:pt modelId="{4461639A-0A18-4BC0-BF53-0765365345AE}" type="pres">
      <dgm:prSet presAssocID="{F1FDBA87-B3E2-49BA-9D91-6A9A80B68A5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aptop"/>
        </a:ext>
      </dgm:extLst>
    </dgm:pt>
    <dgm:pt modelId="{51C51831-DDCB-4515-BCF5-25FE708D561E}" type="pres">
      <dgm:prSet presAssocID="{F1FDBA87-B3E2-49BA-9D91-6A9A80B68A5E}" presName="iconSpace" presStyleCnt="0"/>
      <dgm:spPr/>
    </dgm:pt>
    <dgm:pt modelId="{56C72403-9195-46A3-8D64-88FC4296FBB9}" type="pres">
      <dgm:prSet presAssocID="{F1FDBA87-B3E2-49BA-9D91-6A9A80B68A5E}" presName="parTx" presStyleLbl="revTx" presStyleIdx="2" presStyleCnt="6">
        <dgm:presLayoutVars>
          <dgm:chMax val="0"/>
          <dgm:chPref val="0"/>
        </dgm:presLayoutVars>
      </dgm:prSet>
      <dgm:spPr/>
    </dgm:pt>
    <dgm:pt modelId="{4CC00DEA-182E-42DF-B7C5-8CC76A8A339C}" type="pres">
      <dgm:prSet presAssocID="{F1FDBA87-B3E2-49BA-9D91-6A9A80B68A5E}" presName="txSpace" presStyleCnt="0"/>
      <dgm:spPr/>
    </dgm:pt>
    <dgm:pt modelId="{27BAC8F0-7039-4CC5-9034-4810C55897D2}" type="pres">
      <dgm:prSet presAssocID="{F1FDBA87-B3E2-49BA-9D91-6A9A80B68A5E}" presName="desTx" presStyleLbl="revTx" presStyleIdx="3" presStyleCnt="6">
        <dgm:presLayoutVars/>
      </dgm:prSet>
      <dgm:spPr/>
    </dgm:pt>
    <dgm:pt modelId="{CAF637E0-2761-4C3E-A75D-8C4CD950F6ED}" type="pres">
      <dgm:prSet presAssocID="{540527F1-5C76-4FDA-B5C0-EDC42757D1E5}" presName="sibTrans" presStyleCnt="0"/>
      <dgm:spPr/>
    </dgm:pt>
    <dgm:pt modelId="{F4103FEA-F2CB-4B2E-92CC-C50E9CE06112}" type="pres">
      <dgm:prSet presAssocID="{DCDB4166-AC9F-4DE6-B133-76838645C4DD}" presName="compNode" presStyleCnt="0"/>
      <dgm:spPr/>
    </dgm:pt>
    <dgm:pt modelId="{7D121869-4A4B-4EA6-AF58-DE3813C914B7}" type="pres">
      <dgm:prSet presAssocID="{DCDB4166-AC9F-4DE6-B133-76838645C4D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ight Pointing Backhand Index"/>
        </a:ext>
      </dgm:extLst>
    </dgm:pt>
    <dgm:pt modelId="{911FE681-F175-4A72-9994-64D8F89FCD81}" type="pres">
      <dgm:prSet presAssocID="{DCDB4166-AC9F-4DE6-B133-76838645C4DD}" presName="iconSpace" presStyleCnt="0"/>
      <dgm:spPr/>
    </dgm:pt>
    <dgm:pt modelId="{150AE88C-50F5-46ED-AA6A-9ACB654A32B7}" type="pres">
      <dgm:prSet presAssocID="{DCDB4166-AC9F-4DE6-B133-76838645C4DD}" presName="parTx" presStyleLbl="revTx" presStyleIdx="4" presStyleCnt="6">
        <dgm:presLayoutVars>
          <dgm:chMax val="0"/>
          <dgm:chPref val="0"/>
        </dgm:presLayoutVars>
      </dgm:prSet>
      <dgm:spPr/>
    </dgm:pt>
    <dgm:pt modelId="{681E8990-EF8D-4AB2-8103-E5D75A5FEFDB}" type="pres">
      <dgm:prSet presAssocID="{DCDB4166-AC9F-4DE6-B133-76838645C4DD}" presName="txSpace" presStyleCnt="0"/>
      <dgm:spPr/>
    </dgm:pt>
    <dgm:pt modelId="{733C1ECB-7753-47FB-BC70-34192F35D080}" type="pres">
      <dgm:prSet presAssocID="{DCDB4166-AC9F-4DE6-B133-76838645C4DD}" presName="desTx" presStyleLbl="revTx" presStyleIdx="5" presStyleCnt="6">
        <dgm:presLayoutVars/>
      </dgm:prSet>
      <dgm:spPr/>
    </dgm:pt>
  </dgm:ptLst>
  <dgm:cxnLst>
    <dgm:cxn modelId="{6DDECB05-F4BC-44FD-AD91-A8EBBBB9AF5B}" srcId="{DCDB4166-AC9F-4DE6-B133-76838645C4DD}" destId="{743CD071-2B8E-4438-B274-BB0947F178CF}" srcOrd="0" destOrd="0" parTransId="{A4B2A2AD-84A1-4764-863B-F943C0AE9CA8}" sibTransId="{CE948A82-6C44-4CA5-BF0E-64C1959B2E3C}"/>
    <dgm:cxn modelId="{3EB5AA0C-FD9C-47C9-93DA-97BF36066AE2}" srcId="{F1FDBA87-B3E2-49BA-9D91-6A9A80B68A5E}" destId="{7A3DFE4C-D25C-4807-A345-EBEEBB4C49FE}" srcOrd="1" destOrd="0" parTransId="{45B1B511-9144-4210-A75B-C1F9FF5BDEF7}" sibTransId="{531CBC78-4B26-4A14-A39F-7CA06298D5D4}"/>
    <dgm:cxn modelId="{0C16F213-AB10-4657-9193-1532E672DC5D}" type="presOf" srcId="{7A3DFE4C-D25C-4807-A345-EBEEBB4C49FE}" destId="{27BAC8F0-7039-4CC5-9034-4810C55897D2}" srcOrd="0" destOrd="1" presId="urn:microsoft.com/office/officeart/2018/5/layout/CenteredIconLabelDescriptionList"/>
    <dgm:cxn modelId="{9B440E37-90B6-4F3D-BD80-B6B4C150D1AB}" type="presOf" srcId="{67A9863C-6200-4E9E-8C56-63B1816B709A}" destId="{B4BD40C4-9300-47D7-9576-BE77D701DEB5}" srcOrd="0" destOrd="0" presId="urn:microsoft.com/office/officeart/2018/5/layout/CenteredIconLabelDescriptionList"/>
    <dgm:cxn modelId="{CDEE103F-F523-4677-BFAA-15924925D3D1}" type="presOf" srcId="{F1FDBA87-B3E2-49BA-9D91-6A9A80B68A5E}" destId="{56C72403-9195-46A3-8D64-88FC4296FBB9}" srcOrd="0" destOrd="0" presId="urn:microsoft.com/office/officeart/2018/5/layout/CenteredIconLabelDescriptionList"/>
    <dgm:cxn modelId="{F54A373F-7FD6-49C8-A163-7C8728A89A9F}" srcId="{DCDB4166-AC9F-4DE6-B133-76838645C4DD}" destId="{1F178DC7-B0AD-47F8-87C4-75B7AA6FE702}" srcOrd="1" destOrd="0" parTransId="{04B76355-E41C-48C2-B39F-116540C59A88}" sibTransId="{D549B6F8-A889-4C79-8CE2-5F3693999CFC}"/>
    <dgm:cxn modelId="{46955F44-1131-485E-B0A9-A2BFE8EEE9FA}" type="presOf" srcId="{C62281B7-2965-4C82-99B5-3CF310DDBEBD}" destId="{B4BD40C4-9300-47D7-9576-BE77D701DEB5}" srcOrd="0" destOrd="2" presId="urn:microsoft.com/office/officeart/2018/5/layout/CenteredIconLabelDescriptionList"/>
    <dgm:cxn modelId="{A245EE44-FC33-4039-A049-A0D7E9A4F80D}" srcId="{0D2555F8-52E4-4EAF-861B-A9AC7F45B24A}" destId="{F1FDBA87-B3E2-49BA-9D91-6A9A80B68A5E}" srcOrd="1" destOrd="0" parTransId="{0F4B3507-598B-44BA-BAFD-7782BA04FAAE}" sibTransId="{540527F1-5C76-4FDA-B5C0-EDC42757D1E5}"/>
    <dgm:cxn modelId="{B4E34568-6D6B-4906-A177-466484499F48}" srcId="{0D2555F8-52E4-4EAF-861B-A9AC7F45B24A}" destId="{DCDB4166-AC9F-4DE6-B133-76838645C4DD}" srcOrd="2" destOrd="0" parTransId="{8484F007-B4CB-427A-B18A-BD9053F0391E}" sibTransId="{48AEFE51-2A3E-4A4A-9E36-C2863BB1C2EB}"/>
    <dgm:cxn modelId="{46E6E74B-B7FF-4E3F-9F09-2E2598F675C5}" srcId="{09FB665A-B137-44E3-A321-9DB5343D54D4}" destId="{C62281B7-2965-4C82-99B5-3CF310DDBEBD}" srcOrd="2" destOrd="0" parTransId="{C2871B53-0A1B-4AAA-851A-C82B2DD14CF2}" sibTransId="{6570C42A-5FD2-45D1-BE04-082385E5D696}"/>
    <dgm:cxn modelId="{112ECE4C-9E54-4EF4-A852-A69135E61B4D}" type="presOf" srcId="{743CD071-2B8E-4438-B274-BB0947F178CF}" destId="{733C1ECB-7753-47FB-BC70-34192F35D080}" srcOrd="0" destOrd="0" presId="urn:microsoft.com/office/officeart/2018/5/layout/CenteredIconLabelDescriptionList"/>
    <dgm:cxn modelId="{E7AC166E-2155-4ACE-BFB3-96EDB44FAE4D}" type="presOf" srcId="{F5EBFBB5-B385-4B80-86E0-7002CBE5BB9C}" destId="{B4BD40C4-9300-47D7-9576-BE77D701DEB5}" srcOrd="0" destOrd="1" presId="urn:microsoft.com/office/officeart/2018/5/layout/CenteredIconLabelDescriptionList"/>
    <dgm:cxn modelId="{2EAAED52-5F3F-4273-A460-018BE4CE39A9}" type="presOf" srcId="{1F178DC7-B0AD-47F8-87C4-75B7AA6FE702}" destId="{733C1ECB-7753-47FB-BC70-34192F35D080}" srcOrd="0" destOrd="1" presId="urn:microsoft.com/office/officeart/2018/5/layout/CenteredIconLabelDescriptionList"/>
    <dgm:cxn modelId="{26C8E954-9EA9-41E5-A3F1-84B90E748DED}" srcId="{F1FDBA87-B3E2-49BA-9D91-6A9A80B68A5E}" destId="{C26570D1-A5B8-46E8-BF51-A5EC36763771}" srcOrd="0" destOrd="0" parTransId="{D2F1D1B5-9575-4709-8927-8EC5F48F74BD}" sibTransId="{A212C63B-90B1-4E92-A07E-C514501B0893}"/>
    <dgm:cxn modelId="{7206047F-C989-4C08-BEF6-F07AD30CA9C7}" type="presOf" srcId="{C26570D1-A5B8-46E8-BF51-A5EC36763771}" destId="{27BAC8F0-7039-4CC5-9034-4810C55897D2}" srcOrd="0" destOrd="0" presId="urn:microsoft.com/office/officeart/2018/5/layout/CenteredIconLabelDescriptionList"/>
    <dgm:cxn modelId="{71318699-8D98-49E6-9A41-F104E2B04E07}" srcId="{09FB665A-B137-44E3-A321-9DB5343D54D4}" destId="{67A9863C-6200-4E9E-8C56-63B1816B709A}" srcOrd="0" destOrd="0" parTransId="{348979BF-BCDD-45B9-B8B6-42DCA7A08E70}" sibTransId="{5C32F931-731B-4A72-B9B3-A01F1E0CD32C}"/>
    <dgm:cxn modelId="{71291CB3-4469-4D94-8263-F7DD52F4A71B}" srcId="{09FB665A-B137-44E3-A321-9DB5343D54D4}" destId="{F5EBFBB5-B385-4B80-86E0-7002CBE5BB9C}" srcOrd="1" destOrd="0" parTransId="{91D2A75F-E29D-4B42-9A62-8F684C7E28BD}" sibTransId="{70D559CD-89D8-4225-9148-8DC09C13282C}"/>
    <dgm:cxn modelId="{752BD9B5-06CA-4BF9-8F85-A061DE22B7DA}" type="presOf" srcId="{0D2555F8-52E4-4EAF-861B-A9AC7F45B24A}" destId="{8A0C5B53-6666-432A-A595-D83C0CC90DB7}" srcOrd="0" destOrd="0" presId="urn:microsoft.com/office/officeart/2018/5/layout/CenteredIconLabelDescriptionList"/>
    <dgm:cxn modelId="{D93952CA-F751-475E-A78B-2C29D70A639E}" srcId="{0D2555F8-52E4-4EAF-861B-A9AC7F45B24A}" destId="{09FB665A-B137-44E3-A321-9DB5343D54D4}" srcOrd="0" destOrd="0" parTransId="{2C73EAC6-1586-4AF7-A69B-02EEC3A2012B}" sibTransId="{A3EA035D-E534-448A-8080-B18F0E87B023}"/>
    <dgm:cxn modelId="{41B77CD3-E434-4CC1-A3A1-6A5FC9C18EAA}" type="presOf" srcId="{09FB665A-B137-44E3-A321-9DB5343D54D4}" destId="{E7FE5771-D836-4076-9F48-213C78C20732}" srcOrd="0" destOrd="0" presId="urn:microsoft.com/office/officeart/2018/5/layout/CenteredIconLabelDescriptionList"/>
    <dgm:cxn modelId="{DA2337D8-0E7E-40EB-ADC5-5A4E3E1D84FC}" type="presOf" srcId="{DCDB4166-AC9F-4DE6-B133-76838645C4DD}" destId="{150AE88C-50F5-46ED-AA6A-9ACB654A32B7}" srcOrd="0" destOrd="0" presId="urn:microsoft.com/office/officeart/2018/5/layout/CenteredIconLabelDescriptionList"/>
    <dgm:cxn modelId="{834F1111-44AC-4057-BD6A-C07CF3B7083F}" type="presParOf" srcId="{8A0C5B53-6666-432A-A595-D83C0CC90DB7}" destId="{59F63E41-B78F-4DBB-A0D8-13A995351A29}" srcOrd="0" destOrd="0" presId="urn:microsoft.com/office/officeart/2018/5/layout/CenteredIconLabelDescriptionList"/>
    <dgm:cxn modelId="{A3337219-C80D-42E7-8BC0-FFF5BDCA3DC3}" type="presParOf" srcId="{59F63E41-B78F-4DBB-A0D8-13A995351A29}" destId="{3F6122A4-4AA9-4F5B-A48E-DEC500E6A813}" srcOrd="0" destOrd="0" presId="urn:microsoft.com/office/officeart/2018/5/layout/CenteredIconLabelDescriptionList"/>
    <dgm:cxn modelId="{9C504A7F-8E95-4A0E-AA0A-96E81679C1DC}" type="presParOf" srcId="{59F63E41-B78F-4DBB-A0D8-13A995351A29}" destId="{43B49971-27D9-47B7-A6B8-04B937DEA46A}" srcOrd="1" destOrd="0" presId="urn:microsoft.com/office/officeart/2018/5/layout/CenteredIconLabelDescriptionList"/>
    <dgm:cxn modelId="{0B529CD3-405C-456F-AFDB-BA21FB9004B6}" type="presParOf" srcId="{59F63E41-B78F-4DBB-A0D8-13A995351A29}" destId="{E7FE5771-D836-4076-9F48-213C78C20732}" srcOrd="2" destOrd="0" presId="urn:microsoft.com/office/officeart/2018/5/layout/CenteredIconLabelDescriptionList"/>
    <dgm:cxn modelId="{DF41C863-3996-488B-8A58-1BFB70DCC1F2}" type="presParOf" srcId="{59F63E41-B78F-4DBB-A0D8-13A995351A29}" destId="{26DE7B4C-905A-402A-B17C-2005BF0ADBBA}" srcOrd="3" destOrd="0" presId="urn:microsoft.com/office/officeart/2018/5/layout/CenteredIconLabelDescriptionList"/>
    <dgm:cxn modelId="{6D1F90D6-FBAE-4682-B162-08C55334E8E5}" type="presParOf" srcId="{59F63E41-B78F-4DBB-A0D8-13A995351A29}" destId="{B4BD40C4-9300-47D7-9576-BE77D701DEB5}" srcOrd="4" destOrd="0" presId="urn:microsoft.com/office/officeart/2018/5/layout/CenteredIconLabelDescriptionList"/>
    <dgm:cxn modelId="{B1726BB2-D652-41F4-B8E0-D892B342B648}" type="presParOf" srcId="{8A0C5B53-6666-432A-A595-D83C0CC90DB7}" destId="{69E6E39E-7C6A-4B65-9B06-F933AC66BAF4}" srcOrd="1" destOrd="0" presId="urn:microsoft.com/office/officeart/2018/5/layout/CenteredIconLabelDescriptionList"/>
    <dgm:cxn modelId="{0B6A12E0-C1CD-444A-98B2-8013CB90C156}" type="presParOf" srcId="{8A0C5B53-6666-432A-A595-D83C0CC90DB7}" destId="{8B536525-4091-4247-A6CE-78980394C52A}" srcOrd="2" destOrd="0" presId="urn:microsoft.com/office/officeart/2018/5/layout/CenteredIconLabelDescriptionList"/>
    <dgm:cxn modelId="{DD8096B7-74C0-4D58-A5D4-E11707934B2A}" type="presParOf" srcId="{8B536525-4091-4247-A6CE-78980394C52A}" destId="{4461639A-0A18-4BC0-BF53-0765365345AE}" srcOrd="0" destOrd="0" presId="urn:microsoft.com/office/officeart/2018/5/layout/CenteredIconLabelDescriptionList"/>
    <dgm:cxn modelId="{46FD622E-3D11-4334-B17A-720FD7BF1B2C}" type="presParOf" srcId="{8B536525-4091-4247-A6CE-78980394C52A}" destId="{51C51831-DDCB-4515-BCF5-25FE708D561E}" srcOrd="1" destOrd="0" presId="urn:microsoft.com/office/officeart/2018/5/layout/CenteredIconLabelDescriptionList"/>
    <dgm:cxn modelId="{1FB54C69-E0DD-4BED-9317-94A2674BDA17}" type="presParOf" srcId="{8B536525-4091-4247-A6CE-78980394C52A}" destId="{56C72403-9195-46A3-8D64-88FC4296FBB9}" srcOrd="2" destOrd="0" presId="urn:microsoft.com/office/officeart/2018/5/layout/CenteredIconLabelDescriptionList"/>
    <dgm:cxn modelId="{D93657D0-5835-404E-AF5C-72248797F393}" type="presParOf" srcId="{8B536525-4091-4247-A6CE-78980394C52A}" destId="{4CC00DEA-182E-42DF-B7C5-8CC76A8A339C}" srcOrd="3" destOrd="0" presId="urn:microsoft.com/office/officeart/2018/5/layout/CenteredIconLabelDescriptionList"/>
    <dgm:cxn modelId="{00168EDF-2AD6-479D-BE78-B8C6449C2CC2}" type="presParOf" srcId="{8B536525-4091-4247-A6CE-78980394C52A}" destId="{27BAC8F0-7039-4CC5-9034-4810C55897D2}" srcOrd="4" destOrd="0" presId="urn:microsoft.com/office/officeart/2018/5/layout/CenteredIconLabelDescriptionList"/>
    <dgm:cxn modelId="{A4AA7B64-1BC3-4DDD-8562-124CD2055186}" type="presParOf" srcId="{8A0C5B53-6666-432A-A595-D83C0CC90DB7}" destId="{CAF637E0-2761-4C3E-A75D-8C4CD950F6ED}" srcOrd="3" destOrd="0" presId="urn:microsoft.com/office/officeart/2018/5/layout/CenteredIconLabelDescriptionList"/>
    <dgm:cxn modelId="{F734CA9E-7D5F-49E6-A526-1303E0DD4108}" type="presParOf" srcId="{8A0C5B53-6666-432A-A595-D83C0CC90DB7}" destId="{F4103FEA-F2CB-4B2E-92CC-C50E9CE06112}" srcOrd="4" destOrd="0" presId="urn:microsoft.com/office/officeart/2018/5/layout/CenteredIconLabelDescriptionList"/>
    <dgm:cxn modelId="{61391422-AEED-4B49-8C1B-D0735AE96DD0}" type="presParOf" srcId="{F4103FEA-F2CB-4B2E-92CC-C50E9CE06112}" destId="{7D121869-4A4B-4EA6-AF58-DE3813C914B7}" srcOrd="0" destOrd="0" presId="urn:microsoft.com/office/officeart/2018/5/layout/CenteredIconLabelDescriptionList"/>
    <dgm:cxn modelId="{667E9454-E041-4C4B-8741-0D801070FB3A}" type="presParOf" srcId="{F4103FEA-F2CB-4B2E-92CC-C50E9CE06112}" destId="{911FE681-F175-4A72-9994-64D8F89FCD81}" srcOrd="1" destOrd="0" presId="urn:microsoft.com/office/officeart/2018/5/layout/CenteredIconLabelDescriptionList"/>
    <dgm:cxn modelId="{67A98610-3046-4556-AEF5-ECCE6E0CB1A8}" type="presParOf" srcId="{F4103FEA-F2CB-4B2E-92CC-C50E9CE06112}" destId="{150AE88C-50F5-46ED-AA6A-9ACB654A32B7}" srcOrd="2" destOrd="0" presId="urn:microsoft.com/office/officeart/2018/5/layout/CenteredIconLabelDescriptionList"/>
    <dgm:cxn modelId="{35F172A9-34A6-42F7-8F49-5C21BB7A5DA9}" type="presParOf" srcId="{F4103FEA-F2CB-4B2E-92CC-C50E9CE06112}" destId="{681E8990-EF8D-4AB2-8103-E5D75A5FEFDB}" srcOrd="3" destOrd="0" presId="urn:microsoft.com/office/officeart/2018/5/layout/CenteredIconLabelDescriptionList"/>
    <dgm:cxn modelId="{81A22A4C-213A-438E-A37D-1BBEC6AB7C26}" type="presParOf" srcId="{F4103FEA-F2CB-4B2E-92CC-C50E9CE06112}" destId="{733C1ECB-7753-47FB-BC70-34192F35D080}"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3B9962-70F9-4182-A425-000D29F3AF5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5B660D4-8A79-4E05-9023-74816FC61BB6}">
      <dgm:prSet phldr="0"/>
      <dgm:spPr/>
      <dgm:t>
        <a:bodyPr/>
        <a:lstStyle/>
        <a:p>
          <a:pPr rtl="0"/>
          <a:r>
            <a:rPr lang="en-US">
              <a:latin typeface="Segoe UI"/>
              <a:cs typeface="Segoe UI"/>
            </a:rPr>
            <a:t>For an online migration, downtime is limited to the time required to cut over to the new environment when the migration completes</a:t>
          </a:r>
          <a:endParaRPr lang="en-US"/>
        </a:p>
      </dgm:t>
    </dgm:pt>
    <dgm:pt modelId="{581E3D81-5619-4E4A-83FB-F059B4FE7977}" type="parTrans" cxnId="{4B246C41-24AC-4EFC-B176-E52F83799FEE}">
      <dgm:prSet/>
      <dgm:spPr/>
      <dgm:t>
        <a:bodyPr/>
        <a:lstStyle/>
        <a:p>
          <a:endParaRPr lang="en-US"/>
        </a:p>
      </dgm:t>
    </dgm:pt>
    <dgm:pt modelId="{86EFF4BB-519A-4F30-9DC0-0FFA68F0B352}" type="sibTrans" cxnId="{4B246C41-24AC-4EFC-B176-E52F83799FEE}">
      <dgm:prSet/>
      <dgm:spPr/>
      <dgm:t>
        <a:bodyPr/>
        <a:lstStyle/>
        <a:p>
          <a:endParaRPr lang="en-US"/>
        </a:p>
      </dgm:t>
    </dgm:pt>
    <dgm:pt modelId="{D78E2426-A9A3-4E5C-927C-479350109702}">
      <dgm:prSet phldr="0"/>
      <dgm:spPr/>
      <dgm:t>
        <a:bodyPr/>
        <a:lstStyle/>
        <a:p>
          <a:pPr rtl="0"/>
          <a:r>
            <a:rPr lang="en-US">
              <a:latin typeface="Segoe UI"/>
              <a:cs typeface="Segoe UI"/>
            </a:rPr>
            <a:t> Test an offline migration to determine whether the downtime is acceptable. If it is not, perform an online migration</a:t>
          </a:r>
          <a:endParaRPr lang="en-US"/>
        </a:p>
      </dgm:t>
    </dgm:pt>
    <dgm:pt modelId="{2B64B218-3C58-46B7-86D0-98A568B85075}" type="parTrans" cxnId="{948EAE0B-6201-47B4-925D-D2F4D0569BC9}">
      <dgm:prSet/>
      <dgm:spPr/>
      <dgm:t>
        <a:bodyPr/>
        <a:lstStyle/>
        <a:p>
          <a:endParaRPr lang="en-US"/>
        </a:p>
      </dgm:t>
    </dgm:pt>
    <dgm:pt modelId="{5D794EC3-79A0-42AD-85E0-822678298C12}" type="sibTrans" cxnId="{948EAE0B-6201-47B4-925D-D2F4D0569BC9}">
      <dgm:prSet/>
      <dgm:spPr/>
      <dgm:t>
        <a:bodyPr/>
        <a:lstStyle/>
        <a:p>
          <a:endParaRPr lang="en-US"/>
        </a:p>
      </dgm:t>
    </dgm:pt>
    <dgm:pt modelId="{27E0329D-4314-42A3-ADC1-AEC16B7010D3}">
      <dgm:prSet phldr="0"/>
      <dgm:spPr/>
      <dgm:t>
        <a:bodyPr/>
        <a:lstStyle/>
        <a:p>
          <a:pPr rtl="0"/>
          <a:r>
            <a:rPr lang="en-US">
              <a:latin typeface="Segoe UI"/>
              <a:cs typeface="Segoe UI"/>
            </a:rPr>
            <a:t>When you migrate databases to Azure, you can perform an offline or an online migration</a:t>
          </a:r>
        </a:p>
      </dgm:t>
    </dgm:pt>
    <dgm:pt modelId="{E17E53B6-C2C9-4DC9-9754-8ECACCFA5A63}" type="parTrans" cxnId="{336FCD38-0B89-4976-A895-50708C23E061}">
      <dgm:prSet/>
      <dgm:spPr/>
    </dgm:pt>
    <dgm:pt modelId="{A2880AAC-7800-4D84-98D3-16E24FE12C9E}" type="sibTrans" cxnId="{336FCD38-0B89-4976-A895-50708C23E061}">
      <dgm:prSet/>
      <dgm:spPr/>
    </dgm:pt>
    <dgm:pt modelId="{1BEB03BB-C0AC-4335-809C-A76427B862F7}">
      <dgm:prSet phldr="0"/>
      <dgm:spPr/>
      <dgm:t>
        <a:bodyPr/>
        <a:lstStyle/>
        <a:p>
          <a:pPr rtl="0"/>
          <a:r>
            <a:rPr lang="en-US">
              <a:latin typeface="Segoe UI"/>
              <a:cs typeface="Segoe UI"/>
            </a:rPr>
            <a:t>The  application downtime begins when the migration starts</a:t>
          </a:r>
          <a:endParaRPr lang="en-US"/>
        </a:p>
      </dgm:t>
    </dgm:pt>
    <dgm:pt modelId="{874C6449-6CBF-4039-8178-D3D2AE6D0F9D}" type="parTrans" cxnId="{56048DA9-FDF3-4B3B-9C45-4A4F989098E1}">
      <dgm:prSet/>
      <dgm:spPr/>
    </dgm:pt>
    <dgm:pt modelId="{F2060648-D87B-4C28-AFE3-F172B6899971}" type="sibTrans" cxnId="{56048DA9-FDF3-4B3B-9C45-4A4F989098E1}">
      <dgm:prSet/>
      <dgm:spPr/>
    </dgm:pt>
    <dgm:pt modelId="{EB3E0D49-21A6-4B7C-A154-BC9E576CE39B}" type="pres">
      <dgm:prSet presAssocID="{1B3B9962-70F9-4182-A425-000D29F3AF56}" presName="root" presStyleCnt="0">
        <dgm:presLayoutVars>
          <dgm:dir/>
          <dgm:resizeHandles val="exact"/>
        </dgm:presLayoutVars>
      </dgm:prSet>
      <dgm:spPr/>
    </dgm:pt>
    <dgm:pt modelId="{3A8A7A2F-0682-482D-AFDD-B0309A3CA13D}" type="pres">
      <dgm:prSet presAssocID="{27E0329D-4314-42A3-ADC1-AEC16B7010D3}" presName="compNode" presStyleCnt="0"/>
      <dgm:spPr/>
    </dgm:pt>
    <dgm:pt modelId="{60750E94-F329-4873-BAB4-AD577DBC2F1B}" type="pres">
      <dgm:prSet presAssocID="{27E0329D-4314-42A3-ADC1-AEC16B7010D3}" presName="bgRect" presStyleLbl="bgShp" presStyleIdx="0" presStyleCnt="2"/>
      <dgm:spPr/>
    </dgm:pt>
    <dgm:pt modelId="{402DAE62-A1DA-4E83-B853-BD99885EEB01}" type="pres">
      <dgm:prSet presAssocID="{27E0329D-4314-42A3-ADC1-AEC16B7010D3}" presName="iconRect" presStyleLbl="node1" presStyleIdx="0" presStyleCnt="2"/>
      <dgm:spPr>
        <a:ln>
          <a:noFill/>
        </a:ln>
      </dgm:spPr>
    </dgm:pt>
    <dgm:pt modelId="{6BA4B6A5-0D95-4E37-B2A8-5230E5FF33FE}" type="pres">
      <dgm:prSet presAssocID="{27E0329D-4314-42A3-ADC1-AEC16B7010D3}" presName="spaceRect" presStyleCnt="0"/>
      <dgm:spPr/>
    </dgm:pt>
    <dgm:pt modelId="{EBEB4891-9F5F-4E95-9AEB-3B12D75795A9}" type="pres">
      <dgm:prSet presAssocID="{27E0329D-4314-42A3-ADC1-AEC16B7010D3}" presName="parTx" presStyleLbl="revTx" presStyleIdx="0" presStyleCnt="3">
        <dgm:presLayoutVars>
          <dgm:chMax val="0"/>
          <dgm:chPref val="0"/>
        </dgm:presLayoutVars>
      </dgm:prSet>
      <dgm:spPr/>
    </dgm:pt>
    <dgm:pt modelId="{8642275D-6551-4117-B345-794E4333EC6B}" type="pres">
      <dgm:prSet presAssocID="{27E0329D-4314-42A3-ADC1-AEC16B7010D3}" presName="desTx" presStyleLbl="revTx" presStyleIdx="1" presStyleCnt="3">
        <dgm:presLayoutVars/>
      </dgm:prSet>
      <dgm:spPr/>
    </dgm:pt>
    <dgm:pt modelId="{014A1006-A77E-41C5-B016-14DD173C4CD6}" type="pres">
      <dgm:prSet presAssocID="{A2880AAC-7800-4D84-98D3-16E24FE12C9E}" presName="sibTrans" presStyleCnt="0"/>
      <dgm:spPr/>
    </dgm:pt>
    <dgm:pt modelId="{A14BBA14-B37E-4C85-AA7E-CE28FF02F002}" type="pres">
      <dgm:prSet presAssocID="{D5B660D4-8A79-4E05-9023-74816FC61BB6}" presName="compNode" presStyleCnt="0"/>
      <dgm:spPr/>
    </dgm:pt>
    <dgm:pt modelId="{E146D679-FEF1-4B8B-A96A-4DF9C456A52D}" type="pres">
      <dgm:prSet presAssocID="{D5B660D4-8A79-4E05-9023-74816FC61BB6}" presName="bgRect" presStyleLbl="bgShp" presStyleIdx="1" presStyleCnt="2"/>
      <dgm:spPr/>
    </dgm:pt>
    <dgm:pt modelId="{E8FF8E9E-85C4-40CA-B7ED-E0EB8A68DEEF}" type="pres">
      <dgm:prSet presAssocID="{D5B660D4-8A79-4E05-9023-74816FC61BB6}" presName="iconRect" presStyleLbl="node1"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B6F74060-926B-4E62-9937-BDAC251338D2}" type="pres">
      <dgm:prSet presAssocID="{D5B660D4-8A79-4E05-9023-74816FC61BB6}" presName="spaceRect" presStyleCnt="0"/>
      <dgm:spPr/>
    </dgm:pt>
    <dgm:pt modelId="{F0EB8C1B-88F3-46BB-8089-8AD3F0A4C4E4}" type="pres">
      <dgm:prSet presAssocID="{D5B660D4-8A79-4E05-9023-74816FC61BB6}" presName="parTx" presStyleLbl="revTx" presStyleIdx="2" presStyleCnt="3">
        <dgm:presLayoutVars>
          <dgm:chMax val="0"/>
          <dgm:chPref val="0"/>
        </dgm:presLayoutVars>
      </dgm:prSet>
      <dgm:spPr/>
    </dgm:pt>
  </dgm:ptLst>
  <dgm:cxnLst>
    <dgm:cxn modelId="{948EAE0B-6201-47B4-925D-D2F4D0569BC9}" srcId="{27E0329D-4314-42A3-ADC1-AEC16B7010D3}" destId="{D78E2426-A9A3-4E5C-927C-479350109702}" srcOrd="1" destOrd="0" parTransId="{2B64B218-3C58-46B7-86D0-98A568B85075}" sibTransId="{5D794EC3-79A0-42AD-85E0-822678298C12}"/>
    <dgm:cxn modelId="{FCE47118-7A13-4639-9F52-45454AF33D8C}" type="presOf" srcId="{27E0329D-4314-42A3-ADC1-AEC16B7010D3}" destId="{EBEB4891-9F5F-4E95-9AEB-3B12D75795A9}" srcOrd="0" destOrd="0" presId="urn:microsoft.com/office/officeart/2018/2/layout/IconVerticalSolidList"/>
    <dgm:cxn modelId="{FCD1BA24-D57C-4478-B0D9-C8BF8DFC37BB}" type="presOf" srcId="{1B3B9962-70F9-4182-A425-000D29F3AF56}" destId="{EB3E0D49-21A6-4B7C-A154-BC9E576CE39B}" srcOrd="0" destOrd="0" presId="urn:microsoft.com/office/officeart/2018/2/layout/IconVerticalSolidList"/>
    <dgm:cxn modelId="{336FCD38-0B89-4976-A895-50708C23E061}" srcId="{1B3B9962-70F9-4182-A425-000D29F3AF56}" destId="{27E0329D-4314-42A3-ADC1-AEC16B7010D3}" srcOrd="0" destOrd="0" parTransId="{E17E53B6-C2C9-4DC9-9754-8ECACCFA5A63}" sibTransId="{A2880AAC-7800-4D84-98D3-16E24FE12C9E}"/>
    <dgm:cxn modelId="{4B246C41-24AC-4EFC-B176-E52F83799FEE}" srcId="{1B3B9962-70F9-4182-A425-000D29F3AF56}" destId="{D5B660D4-8A79-4E05-9023-74816FC61BB6}" srcOrd="1" destOrd="0" parTransId="{581E3D81-5619-4E4A-83FB-F059B4FE7977}" sibTransId="{86EFF4BB-519A-4F30-9DC0-0FFA68F0B352}"/>
    <dgm:cxn modelId="{7D7CB080-B4C6-4AD8-A120-5E8311654E88}" type="presOf" srcId="{D78E2426-A9A3-4E5C-927C-479350109702}" destId="{8642275D-6551-4117-B345-794E4333EC6B}" srcOrd="0" destOrd="1" presId="urn:microsoft.com/office/officeart/2018/2/layout/IconVerticalSolidList"/>
    <dgm:cxn modelId="{56048DA9-FDF3-4B3B-9C45-4A4F989098E1}" srcId="{27E0329D-4314-42A3-ADC1-AEC16B7010D3}" destId="{1BEB03BB-C0AC-4335-809C-A76427B862F7}" srcOrd="0" destOrd="0" parTransId="{874C6449-6CBF-4039-8178-D3D2AE6D0F9D}" sibTransId="{F2060648-D87B-4C28-AFE3-F172B6899971}"/>
    <dgm:cxn modelId="{E773A7B2-5A3D-4426-9849-5B4535F03E1C}" type="presOf" srcId="{D5B660D4-8A79-4E05-9023-74816FC61BB6}" destId="{F0EB8C1B-88F3-46BB-8089-8AD3F0A4C4E4}" srcOrd="0" destOrd="0" presId="urn:microsoft.com/office/officeart/2018/2/layout/IconVerticalSolidList"/>
    <dgm:cxn modelId="{530A5BE5-5471-4F82-BA1B-6CF18CABC749}" type="presOf" srcId="{1BEB03BB-C0AC-4335-809C-A76427B862F7}" destId="{8642275D-6551-4117-B345-794E4333EC6B}" srcOrd="0" destOrd="0" presId="urn:microsoft.com/office/officeart/2018/2/layout/IconVerticalSolidList"/>
    <dgm:cxn modelId="{39270118-F511-4210-9B62-9ACC389FDA61}" type="presParOf" srcId="{EB3E0D49-21A6-4B7C-A154-BC9E576CE39B}" destId="{3A8A7A2F-0682-482D-AFDD-B0309A3CA13D}" srcOrd="0" destOrd="0" presId="urn:microsoft.com/office/officeart/2018/2/layout/IconVerticalSolidList"/>
    <dgm:cxn modelId="{8B1BD6A4-7027-424C-8724-D4B5E742EF0C}" type="presParOf" srcId="{3A8A7A2F-0682-482D-AFDD-B0309A3CA13D}" destId="{60750E94-F329-4873-BAB4-AD577DBC2F1B}" srcOrd="0" destOrd="0" presId="urn:microsoft.com/office/officeart/2018/2/layout/IconVerticalSolidList"/>
    <dgm:cxn modelId="{266715DA-A898-49D1-B17A-5467133048D5}" type="presParOf" srcId="{3A8A7A2F-0682-482D-AFDD-B0309A3CA13D}" destId="{402DAE62-A1DA-4E83-B853-BD99885EEB01}" srcOrd="1" destOrd="0" presId="urn:microsoft.com/office/officeart/2018/2/layout/IconVerticalSolidList"/>
    <dgm:cxn modelId="{B4590E8B-31F1-4525-9A3A-771879A5F86B}" type="presParOf" srcId="{3A8A7A2F-0682-482D-AFDD-B0309A3CA13D}" destId="{6BA4B6A5-0D95-4E37-B2A8-5230E5FF33FE}" srcOrd="2" destOrd="0" presId="urn:microsoft.com/office/officeart/2018/2/layout/IconVerticalSolidList"/>
    <dgm:cxn modelId="{B5C6BAB9-2ACF-4307-9091-9C204B0F8E6B}" type="presParOf" srcId="{3A8A7A2F-0682-482D-AFDD-B0309A3CA13D}" destId="{EBEB4891-9F5F-4E95-9AEB-3B12D75795A9}" srcOrd="3" destOrd="0" presId="urn:microsoft.com/office/officeart/2018/2/layout/IconVerticalSolidList"/>
    <dgm:cxn modelId="{CFD03D57-BA7C-4CAF-918A-D036F4929A54}" type="presParOf" srcId="{3A8A7A2F-0682-482D-AFDD-B0309A3CA13D}" destId="{8642275D-6551-4117-B345-794E4333EC6B}" srcOrd="4" destOrd="0" presId="urn:microsoft.com/office/officeart/2018/2/layout/IconVerticalSolidList"/>
    <dgm:cxn modelId="{0ECB1336-A0C6-4715-822B-DC840F9B2B71}" type="presParOf" srcId="{EB3E0D49-21A6-4B7C-A154-BC9E576CE39B}" destId="{014A1006-A77E-41C5-B016-14DD173C4CD6}" srcOrd="1" destOrd="0" presId="urn:microsoft.com/office/officeart/2018/2/layout/IconVerticalSolidList"/>
    <dgm:cxn modelId="{BE615898-809A-4F2D-AF19-78158530AAB8}" type="presParOf" srcId="{EB3E0D49-21A6-4B7C-A154-BC9E576CE39B}" destId="{A14BBA14-B37E-4C85-AA7E-CE28FF02F002}" srcOrd="2" destOrd="0" presId="urn:microsoft.com/office/officeart/2018/2/layout/IconVerticalSolidList"/>
    <dgm:cxn modelId="{4ABD8F97-F199-447B-B753-A9FC3679167B}" type="presParOf" srcId="{A14BBA14-B37E-4C85-AA7E-CE28FF02F002}" destId="{E146D679-FEF1-4B8B-A96A-4DF9C456A52D}" srcOrd="0" destOrd="0" presId="urn:microsoft.com/office/officeart/2018/2/layout/IconVerticalSolidList"/>
    <dgm:cxn modelId="{67BDADFA-B09D-4188-95E7-8D322F284727}" type="presParOf" srcId="{A14BBA14-B37E-4C85-AA7E-CE28FF02F002}" destId="{E8FF8E9E-85C4-40CA-B7ED-E0EB8A68DEEF}" srcOrd="1" destOrd="0" presId="urn:microsoft.com/office/officeart/2018/2/layout/IconVerticalSolidList"/>
    <dgm:cxn modelId="{AFAEF426-FF50-451D-A26A-D476BC5850A8}" type="presParOf" srcId="{A14BBA14-B37E-4C85-AA7E-CE28FF02F002}" destId="{B6F74060-926B-4E62-9937-BDAC251338D2}" srcOrd="2" destOrd="0" presId="urn:microsoft.com/office/officeart/2018/2/layout/IconVerticalSolidList"/>
    <dgm:cxn modelId="{20078591-C089-4B61-8736-5801F83E19DE}" type="presParOf" srcId="{A14BBA14-B37E-4C85-AA7E-CE28FF02F002}" destId="{F0EB8C1B-88F3-46BB-8089-8AD3F0A4C4E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AEE3123-A828-4741-8EA2-8CF5D731DEB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F3D0DA69-0B1C-4A2F-9DF9-FB3605BDA30D}">
      <dgm:prSet/>
      <dgm:spPr/>
      <dgm:t>
        <a:bodyPr/>
        <a:lstStyle/>
        <a:p>
          <a:pPr>
            <a:lnSpc>
              <a:spcPct val="100000"/>
            </a:lnSpc>
            <a:defRPr cap="all"/>
          </a:pPr>
          <a:r>
            <a:rPr lang="en-US"/>
            <a:t>Remediate applications</a:t>
          </a:r>
        </a:p>
      </dgm:t>
    </dgm:pt>
    <dgm:pt modelId="{B9AA51E9-9E6E-469A-BA4C-4E0B932E2060}" type="parTrans" cxnId="{3CC81A5F-674F-47CB-8169-0CE3771E83A7}">
      <dgm:prSet/>
      <dgm:spPr/>
      <dgm:t>
        <a:bodyPr/>
        <a:lstStyle/>
        <a:p>
          <a:endParaRPr lang="en-US"/>
        </a:p>
      </dgm:t>
    </dgm:pt>
    <dgm:pt modelId="{9E0C31DC-50F4-40F2-B659-C086A8E3AB9E}" type="sibTrans" cxnId="{3CC81A5F-674F-47CB-8169-0CE3771E83A7}">
      <dgm:prSet/>
      <dgm:spPr/>
      <dgm:t>
        <a:bodyPr/>
        <a:lstStyle/>
        <a:p>
          <a:endParaRPr lang="en-US"/>
        </a:p>
      </dgm:t>
    </dgm:pt>
    <dgm:pt modelId="{4F0E8209-F9F6-4F45-9D45-EB052D294038}">
      <dgm:prSet/>
      <dgm:spPr/>
      <dgm:t>
        <a:bodyPr/>
        <a:lstStyle/>
        <a:p>
          <a:pPr>
            <a:lnSpc>
              <a:spcPct val="100000"/>
            </a:lnSpc>
            <a:defRPr cap="all"/>
          </a:pPr>
          <a:r>
            <a:rPr lang="en-US"/>
            <a:t>Perform tests</a:t>
          </a:r>
        </a:p>
      </dgm:t>
    </dgm:pt>
    <dgm:pt modelId="{ECBAAD8D-A1B0-4BBC-ACEB-60CB0DF810BD}" type="parTrans" cxnId="{C74AE7FD-3575-4EBC-9642-0EC2E9053F84}">
      <dgm:prSet/>
      <dgm:spPr/>
      <dgm:t>
        <a:bodyPr/>
        <a:lstStyle/>
        <a:p>
          <a:endParaRPr lang="en-US"/>
        </a:p>
      </dgm:t>
    </dgm:pt>
    <dgm:pt modelId="{518E8873-A2FE-4C74-8283-D836BD769277}" type="sibTrans" cxnId="{C74AE7FD-3575-4EBC-9642-0EC2E9053F84}">
      <dgm:prSet/>
      <dgm:spPr/>
      <dgm:t>
        <a:bodyPr/>
        <a:lstStyle/>
        <a:p>
          <a:endParaRPr lang="en-US"/>
        </a:p>
      </dgm:t>
    </dgm:pt>
    <dgm:pt modelId="{958075ED-C1AA-465A-A7FB-4FACA031C095}">
      <dgm:prSet/>
      <dgm:spPr/>
      <dgm:t>
        <a:bodyPr/>
        <a:lstStyle/>
        <a:p>
          <a:pPr>
            <a:lnSpc>
              <a:spcPct val="100000"/>
            </a:lnSpc>
            <a:defRPr cap="all"/>
          </a:pPr>
          <a:r>
            <a:rPr lang="en-US"/>
            <a:t>Optimize</a:t>
          </a:r>
        </a:p>
      </dgm:t>
    </dgm:pt>
    <dgm:pt modelId="{DA4A20D4-A243-4B1D-9171-92513E44104A}" type="parTrans" cxnId="{BB5602D2-9F6E-41FD-AFF6-D6E27B6F7A3B}">
      <dgm:prSet/>
      <dgm:spPr/>
      <dgm:t>
        <a:bodyPr/>
        <a:lstStyle/>
        <a:p>
          <a:endParaRPr lang="en-US"/>
        </a:p>
      </dgm:t>
    </dgm:pt>
    <dgm:pt modelId="{2DBBFC7C-248F-4A9C-9962-8AD9E792DCBD}" type="sibTrans" cxnId="{BB5602D2-9F6E-41FD-AFF6-D6E27B6F7A3B}">
      <dgm:prSet/>
      <dgm:spPr/>
      <dgm:t>
        <a:bodyPr/>
        <a:lstStyle/>
        <a:p>
          <a:endParaRPr lang="en-US"/>
        </a:p>
      </dgm:t>
    </dgm:pt>
    <dgm:pt modelId="{1B2953D3-AEC1-4E5E-A3AB-3F4EADF8A3B0}">
      <dgm:prSet/>
      <dgm:spPr/>
      <dgm:t>
        <a:bodyPr/>
        <a:lstStyle/>
        <a:p>
          <a:pPr>
            <a:lnSpc>
              <a:spcPct val="100000"/>
            </a:lnSpc>
            <a:defRPr cap="all"/>
          </a:pPr>
          <a:r>
            <a:rPr lang="en-US"/>
            <a:t>Redirect Applications</a:t>
          </a:r>
        </a:p>
      </dgm:t>
    </dgm:pt>
    <dgm:pt modelId="{459CFDB4-344B-49DD-AEB1-4A36E6BDE4F3}" type="parTrans" cxnId="{1E3D2C02-6700-4DA2-856D-A0AA8A6B92B2}">
      <dgm:prSet/>
      <dgm:spPr/>
      <dgm:t>
        <a:bodyPr/>
        <a:lstStyle/>
        <a:p>
          <a:endParaRPr lang="en-US"/>
        </a:p>
      </dgm:t>
    </dgm:pt>
    <dgm:pt modelId="{C93D70B8-A96D-4AEB-8A75-3A5A4BE11746}" type="sibTrans" cxnId="{1E3D2C02-6700-4DA2-856D-A0AA8A6B92B2}">
      <dgm:prSet/>
      <dgm:spPr/>
      <dgm:t>
        <a:bodyPr/>
        <a:lstStyle/>
        <a:p>
          <a:endParaRPr lang="en-US"/>
        </a:p>
      </dgm:t>
    </dgm:pt>
    <dgm:pt modelId="{A9333024-2608-464F-81EF-59854502879C}" type="pres">
      <dgm:prSet presAssocID="{3AEE3123-A828-4741-8EA2-8CF5D731DEBB}" presName="root" presStyleCnt="0">
        <dgm:presLayoutVars>
          <dgm:dir/>
          <dgm:resizeHandles val="exact"/>
        </dgm:presLayoutVars>
      </dgm:prSet>
      <dgm:spPr/>
    </dgm:pt>
    <dgm:pt modelId="{DD9ADC31-1640-4DC1-B9A1-3F15DC150DA7}" type="pres">
      <dgm:prSet presAssocID="{F3D0DA69-0B1C-4A2F-9DF9-FB3605BDA30D}" presName="compNode" presStyleCnt="0"/>
      <dgm:spPr/>
    </dgm:pt>
    <dgm:pt modelId="{0A7CE66A-5126-41ED-B5BF-537F5D33169A}" type="pres">
      <dgm:prSet presAssocID="{F3D0DA69-0B1C-4A2F-9DF9-FB3605BDA30D}" presName="iconBgRect" presStyleLbl="bgShp" presStyleIdx="0" presStyleCnt="4"/>
      <dgm:spPr/>
    </dgm:pt>
    <dgm:pt modelId="{9D1C0334-7845-457A-AB06-B83AB5B56B3D}" type="pres">
      <dgm:prSet presAssocID="{F3D0DA69-0B1C-4A2F-9DF9-FB3605BDA3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mize"/>
        </a:ext>
      </dgm:extLst>
    </dgm:pt>
    <dgm:pt modelId="{C6ED96CF-B8BE-4641-901E-6D6AEE56F1F8}" type="pres">
      <dgm:prSet presAssocID="{F3D0DA69-0B1C-4A2F-9DF9-FB3605BDA30D}" presName="spaceRect" presStyleCnt="0"/>
      <dgm:spPr/>
    </dgm:pt>
    <dgm:pt modelId="{B30CB8E7-656A-436B-9307-B6A45C99ECED}" type="pres">
      <dgm:prSet presAssocID="{F3D0DA69-0B1C-4A2F-9DF9-FB3605BDA30D}" presName="textRect" presStyleLbl="revTx" presStyleIdx="0" presStyleCnt="4">
        <dgm:presLayoutVars>
          <dgm:chMax val="1"/>
          <dgm:chPref val="1"/>
        </dgm:presLayoutVars>
      </dgm:prSet>
      <dgm:spPr/>
    </dgm:pt>
    <dgm:pt modelId="{C405AE2A-3D7E-4D12-B44D-18A77D98435B}" type="pres">
      <dgm:prSet presAssocID="{9E0C31DC-50F4-40F2-B659-C086A8E3AB9E}" presName="sibTrans" presStyleCnt="0"/>
      <dgm:spPr/>
    </dgm:pt>
    <dgm:pt modelId="{E04C29D9-1380-4CFA-AE4D-1A3DF26FA125}" type="pres">
      <dgm:prSet presAssocID="{4F0E8209-F9F6-4F45-9D45-EB052D294038}" presName="compNode" presStyleCnt="0"/>
      <dgm:spPr/>
    </dgm:pt>
    <dgm:pt modelId="{28DC5CD9-B136-4B0D-92EF-602553A656AC}" type="pres">
      <dgm:prSet presAssocID="{4F0E8209-F9F6-4F45-9D45-EB052D294038}" presName="iconBgRect" presStyleLbl="bgShp" presStyleIdx="1" presStyleCnt="4"/>
      <dgm:spPr/>
    </dgm:pt>
    <dgm:pt modelId="{55B9C1C5-EB05-44B6-9C41-C4CFAD153FC0}" type="pres">
      <dgm:prSet presAssocID="{4F0E8209-F9F6-4F45-9D45-EB052D29403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5705314-A1C2-4A2D-9B62-AE2BFCFB89D4}" type="pres">
      <dgm:prSet presAssocID="{4F0E8209-F9F6-4F45-9D45-EB052D294038}" presName="spaceRect" presStyleCnt="0"/>
      <dgm:spPr/>
    </dgm:pt>
    <dgm:pt modelId="{5B7A523C-AD9F-4BA5-B9B7-7AD48D6A99FF}" type="pres">
      <dgm:prSet presAssocID="{4F0E8209-F9F6-4F45-9D45-EB052D294038}" presName="textRect" presStyleLbl="revTx" presStyleIdx="1" presStyleCnt="4">
        <dgm:presLayoutVars>
          <dgm:chMax val="1"/>
          <dgm:chPref val="1"/>
        </dgm:presLayoutVars>
      </dgm:prSet>
      <dgm:spPr/>
    </dgm:pt>
    <dgm:pt modelId="{609AA3F9-C935-4D15-BCFD-42D3A760A757}" type="pres">
      <dgm:prSet presAssocID="{518E8873-A2FE-4C74-8283-D836BD769277}" presName="sibTrans" presStyleCnt="0"/>
      <dgm:spPr/>
    </dgm:pt>
    <dgm:pt modelId="{EB03CCD2-9EE1-4AE1-95C5-69A78ABF6FD5}" type="pres">
      <dgm:prSet presAssocID="{958075ED-C1AA-465A-A7FB-4FACA031C095}" presName="compNode" presStyleCnt="0"/>
      <dgm:spPr/>
    </dgm:pt>
    <dgm:pt modelId="{3785F55B-7663-4FFA-9859-0C3E6CBC5A45}" type="pres">
      <dgm:prSet presAssocID="{958075ED-C1AA-465A-A7FB-4FACA031C095}" presName="iconBgRect" presStyleLbl="bgShp" presStyleIdx="2" presStyleCnt="4"/>
      <dgm:spPr/>
    </dgm:pt>
    <dgm:pt modelId="{735FE167-3287-45A1-AC36-E905A705C74B}" type="pres">
      <dgm:prSet presAssocID="{958075ED-C1AA-465A-A7FB-4FACA031C09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34DD8304-10D1-4D68-96B8-5F6BBE2D3900}" type="pres">
      <dgm:prSet presAssocID="{958075ED-C1AA-465A-A7FB-4FACA031C095}" presName="spaceRect" presStyleCnt="0"/>
      <dgm:spPr/>
    </dgm:pt>
    <dgm:pt modelId="{EA17EF7B-C465-4DEF-9B12-C8BFB6C2D2F1}" type="pres">
      <dgm:prSet presAssocID="{958075ED-C1AA-465A-A7FB-4FACA031C095}" presName="textRect" presStyleLbl="revTx" presStyleIdx="2" presStyleCnt="4">
        <dgm:presLayoutVars>
          <dgm:chMax val="1"/>
          <dgm:chPref val="1"/>
        </dgm:presLayoutVars>
      </dgm:prSet>
      <dgm:spPr/>
    </dgm:pt>
    <dgm:pt modelId="{52C8BB89-5022-46A3-88C6-E4485690661B}" type="pres">
      <dgm:prSet presAssocID="{2DBBFC7C-248F-4A9C-9962-8AD9E792DCBD}" presName="sibTrans" presStyleCnt="0"/>
      <dgm:spPr/>
    </dgm:pt>
    <dgm:pt modelId="{356E769F-917F-47B9-81C1-5F30380D8AFF}" type="pres">
      <dgm:prSet presAssocID="{1B2953D3-AEC1-4E5E-A3AB-3F4EADF8A3B0}" presName="compNode" presStyleCnt="0"/>
      <dgm:spPr/>
    </dgm:pt>
    <dgm:pt modelId="{0224A781-AB7B-4CA4-9019-ADAB16CDAF40}" type="pres">
      <dgm:prSet presAssocID="{1B2953D3-AEC1-4E5E-A3AB-3F4EADF8A3B0}" presName="iconBgRect" presStyleLbl="bgShp" presStyleIdx="3" presStyleCnt="4"/>
      <dgm:spPr/>
    </dgm:pt>
    <dgm:pt modelId="{37C23F87-FD1D-4284-8CF1-552A5CF8DDEF}" type="pres">
      <dgm:prSet presAssocID="{1B2953D3-AEC1-4E5E-A3AB-3F4EADF8A3B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Online meeting outline"/>
        </a:ext>
      </dgm:extLst>
    </dgm:pt>
    <dgm:pt modelId="{C3F91460-0ECC-4418-9CCB-A899CA67C28C}" type="pres">
      <dgm:prSet presAssocID="{1B2953D3-AEC1-4E5E-A3AB-3F4EADF8A3B0}" presName="spaceRect" presStyleCnt="0"/>
      <dgm:spPr/>
    </dgm:pt>
    <dgm:pt modelId="{C80B549B-820D-4939-A4A8-98899DEE35BD}" type="pres">
      <dgm:prSet presAssocID="{1B2953D3-AEC1-4E5E-A3AB-3F4EADF8A3B0}" presName="textRect" presStyleLbl="revTx" presStyleIdx="3" presStyleCnt="4">
        <dgm:presLayoutVars>
          <dgm:chMax val="1"/>
          <dgm:chPref val="1"/>
        </dgm:presLayoutVars>
      </dgm:prSet>
      <dgm:spPr/>
    </dgm:pt>
  </dgm:ptLst>
  <dgm:cxnLst>
    <dgm:cxn modelId="{1E3D2C02-6700-4DA2-856D-A0AA8A6B92B2}" srcId="{3AEE3123-A828-4741-8EA2-8CF5D731DEBB}" destId="{1B2953D3-AEC1-4E5E-A3AB-3F4EADF8A3B0}" srcOrd="3" destOrd="0" parTransId="{459CFDB4-344B-49DD-AEB1-4A36E6BDE4F3}" sibTransId="{C93D70B8-A96D-4AEB-8A75-3A5A4BE11746}"/>
    <dgm:cxn modelId="{E7C17926-0F60-485A-8667-6A36C282DF8B}" type="presOf" srcId="{958075ED-C1AA-465A-A7FB-4FACA031C095}" destId="{EA17EF7B-C465-4DEF-9B12-C8BFB6C2D2F1}" srcOrd="0" destOrd="0" presId="urn:microsoft.com/office/officeart/2018/5/layout/IconCircleLabelList"/>
    <dgm:cxn modelId="{FCFAA22E-75FC-4348-943B-1DDBC1610ECC}" type="presOf" srcId="{3AEE3123-A828-4741-8EA2-8CF5D731DEBB}" destId="{A9333024-2608-464F-81EF-59854502879C}" srcOrd="0" destOrd="0" presId="urn:microsoft.com/office/officeart/2018/5/layout/IconCircleLabelList"/>
    <dgm:cxn modelId="{3CC81A5F-674F-47CB-8169-0CE3771E83A7}" srcId="{3AEE3123-A828-4741-8EA2-8CF5D731DEBB}" destId="{F3D0DA69-0B1C-4A2F-9DF9-FB3605BDA30D}" srcOrd="0" destOrd="0" parTransId="{B9AA51E9-9E6E-469A-BA4C-4E0B932E2060}" sibTransId="{9E0C31DC-50F4-40F2-B659-C086A8E3AB9E}"/>
    <dgm:cxn modelId="{04B8856F-7226-4111-B036-F750360AA0EC}" type="presOf" srcId="{4F0E8209-F9F6-4F45-9D45-EB052D294038}" destId="{5B7A523C-AD9F-4BA5-B9B7-7AD48D6A99FF}" srcOrd="0" destOrd="0" presId="urn:microsoft.com/office/officeart/2018/5/layout/IconCircleLabelList"/>
    <dgm:cxn modelId="{410128AB-6B18-4005-8DBF-1A1E969E6E49}" type="presOf" srcId="{F3D0DA69-0B1C-4A2F-9DF9-FB3605BDA30D}" destId="{B30CB8E7-656A-436B-9307-B6A45C99ECED}" srcOrd="0" destOrd="0" presId="urn:microsoft.com/office/officeart/2018/5/layout/IconCircleLabelList"/>
    <dgm:cxn modelId="{BB5602D2-9F6E-41FD-AFF6-D6E27B6F7A3B}" srcId="{3AEE3123-A828-4741-8EA2-8CF5D731DEBB}" destId="{958075ED-C1AA-465A-A7FB-4FACA031C095}" srcOrd="2" destOrd="0" parTransId="{DA4A20D4-A243-4B1D-9171-92513E44104A}" sibTransId="{2DBBFC7C-248F-4A9C-9962-8AD9E792DCBD}"/>
    <dgm:cxn modelId="{548492F9-D9BD-46A5-8679-83A80C4EE670}" type="presOf" srcId="{1B2953D3-AEC1-4E5E-A3AB-3F4EADF8A3B0}" destId="{C80B549B-820D-4939-A4A8-98899DEE35BD}" srcOrd="0" destOrd="0" presId="urn:microsoft.com/office/officeart/2018/5/layout/IconCircleLabelList"/>
    <dgm:cxn modelId="{C74AE7FD-3575-4EBC-9642-0EC2E9053F84}" srcId="{3AEE3123-A828-4741-8EA2-8CF5D731DEBB}" destId="{4F0E8209-F9F6-4F45-9D45-EB052D294038}" srcOrd="1" destOrd="0" parTransId="{ECBAAD8D-A1B0-4BBC-ACEB-60CB0DF810BD}" sibTransId="{518E8873-A2FE-4C74-8283-D836BD769277}"/>
    <dgm:cxn modelId="{5177CDC7-25B6-498D-AA31-528F60160900}" type="presParOf" srcId="{A9333024-2608-464F-81EF-59854502879C}" destId="{DD9ADC31-1640-4DC1-B9A1-3F15DC150DA7}" srcOrd="0" destOrd="0" presId="urn:microsoft.com/office/officeart/2018/5/layout/IconCircleLabelList"/>
    <dgm:cxn modelId="{2E9C2665-3368-42B8-A630-1BC81D449211}" type="presParOf" srcId="{DD9ADC31-1640-4DC1-B9A1-3F15DC150DA7}" destId="{0A7CE66A-5126-41ED-B5BF-537F5D33169A}" srcOrd="0" destOrd="0" presId="urn:microsoft.com/office/officeart/2018/5/layout/IconCircleLabelList"/>
    <dgm:cxn modelId="{0169590E-9653-4870-9724-3C9D1DB88C15}" type="presParOf" srcId="{DD9ADC31-1640-4DC1-B9A1-3F15DC150DA7}" destId="{9D1C0334-7845-457A-AB06-B83AB5B56B3D}" srcOrd="1" destOrd="0" presId="urn:microsoft.com/office/officeart/2018/5/layout/IconCircleLabelList"/>
    <dgm:cxn modelId="{74BE8778-16FD-4327-A4F1-7B7F56ED73C5}" type="presParOf" srcId="{DD9ADC31-1640-4DC1-B9A1-3F15DC150DA7}" destId="{C6ED96CF-B8BE-4641-901E-6D6AEE56F1F8}" srcOrd="2" destOrd="0" presId="urn:microsoft.com/office/officeart/2018/5/layout/IconCircleLabelList"/>
    <dgm:cxn modelId="{724E8950-7BD5-4926-BA20-950817228A81}" type="presParOf" srcId="{DD9ADC31-1640-4DC1-B9A1-3F15DC150DA7}" destId="{B30CB8E7-656A-436B-9307-B6A45C99ECED}" srcOrd="3" destOrd="0" presId="urn:microsoft.com/office/officeart/2018/5/layout/IconCircleLabelList"/>
    <dgm:cxn modelId="{D9758998-1568-4254-B431-65116435A177}" type="presParOf" srcId="{A9333024-2608-464F-81EF-59854502879C}" destId="{C405AE2A-3D7E-4D12-B44D-18A77D98435B}" srcOrd="1" destOrd="0" presId="urn:microsoft.com/office/officeart/2018/5/layout/IconCircleLabelList"/>
    <dgm:cxn modelId="{6CBDB981-0744-4275-BBF1-AACB9464489F}" type="presParOf" srcId="{A9333024-2608-464F-81EF-59854502879C}" destId="{E04C29D9-1380-4CFA-AE4D-1A3DF26FA125}" srcOrd="2" destOrd="0" presId="urn:microsoft.com/office/officeart/2018/5/layout/IconCircleLabelList"/>
    <dgm:cxn modelId="{50D71472-7B73-417E-A1D8-573B3CB289CF}" type="presParOf" srcId="{E04C29D9-1380-4CFA-AE4D-1A3DF26FA125}" destId="{28DC5CD9-B136-4B0D-92EF-602553A656AC}" srcOrd="0" destOrd="0" presId="urn:microsoft.com/office/officeart/2018/5/layout/IconCircleLabelList"/>
    <dgm:cxn modelId="{0F1625EA-979A-4915-970A-817600D11B0E}" type="presParOf" srcId="{E04C29D9-1380-4CFA-AE4D-1A3DF26FA125}" destId="{55B9C1C5-EB05-44B6-9C41-C4CFAD153FC0}" srcOrd="1" destOrd="0" presId="urn:microsoft.com/office/officeart/2018/5/layout/IconCircleLabelList"/>
    <dgm:cxn modelId="{50D2D0AB-5993-4F79-9334-426DBA35694C}" type="presParOf" srcId="{E04C29D9-1380-4CFA-AE4D-1A3DF26FA125}" destId="{85705314-A1C2-4A2D-9B62-AE2BFCFB89D4}" srcOrd="2" destOrd="0" presId="urn:microsoft.com/office/officeart/2018/5/layout/IconCircleLabelList"/>
    <dgm:cxn modelId="{63E4DE86-D1B1-401B-823A-F50181ED3632}" type="presParOf" srcId="{E04C29D9-1380-4CFA-AE4D-1A3DF26FA125}" destId="{5B7A523C-AD9F-4BA5-B9B7-7AD48D6A99FF}" srcOrd="3" destOrd="0" presId="urn:microsoft.com/office/officeart/2018/5/layout/IconCircleLabelList"/>
    <dgm:cxn modelId="{7C1767D6-B0BA-49C1-8FBE-A2B006455501}" type="presParOf" srcId="{A9333024-2608-464F-81EF-59854502879C}" destId="{609AA3F9-C935-4D15-BCFD-42D3A760A757}" srcOrd="3" destOrd="0" presId="urn:microsoft.com/office/officeart/2018/5/layout/IconCircleLabelList"/>
    <dgm:cxn modelId="{A5DA93BC-57FB-41F1-B27F-28D65F8B6F9B}" type="presParOf" srcId="{A9333024-2608-464F-81EF-59854502879C}" destId="{EB03CCD2-9EE1-4AE1-95C5-69A78ABF6FD5}" srcOrd="4" destOrd="0" presId="urn:microsoft.com/office/officeart/2018/5/layout/IconCircleLabelList"/>
    <dgm:cxn modelId="{7D56A8DD-A651-4EAA-A21A-AFEE758414DF}" type="presParOf" srcId="{EB03CCD2-9EE1-4AE1-95C5-69A78ABF6FD5}" destId="{3785F55B-7663-4FFA-9859-0C3E6CBC5A45}" srcOrd="0" destOrd="0" presId="urn:microsoft.com/office/officeart/2018/5/layout/IconCircleLabelList"/>
    <dgm:cxn modelId="{21EF8FD0-B8F5-4BF5-9B3C-BF86DE7AA9D0}" type="presParOf" srcId="{EB03CCD2-9EE1-4AE1-95C5-69A78ABF6FD5}" destId="{735FE167-3287-45A1-AC36-E905A705C74B}" srcOrd="1" destOrd="0" presId="urn:microsoft.com/office/officeart/2018/5/layout/IconCircleLabelList"/>
    <dgm:cxn modelId="{4EB67FC3-5A29-485A-B133-40FC721787C9}" type="presParOf" srcId="{EB03CCD2-9EE1-4AE1-95C5-69A78ABF6FD5}" destId="{34DD8304-10D1-4D68-96B8-5F6BBE2D3900}" srcOrd="2" destOrd="0" presId="urn:microsoft.com/office/officeart/2018/5/layout/IconCircleLabelList"/>
    <dgm:cxn modelId="{075ED296-287A-43A9-9B71-8C145CAAD44B}" type="presParOf" srcId="{EB03CCD2-9EE1-4AE1-95C5-69A78ABF6FD5}" destId="{EA17EF7B-C465-4DEF-9B12-C8BFB6C2D2F1}" srcOrd="3" destOrd="0" presId="urn:microsoft.com/office/officeart/2018/5/layout/IconCircleLabelList"/>
    <dgm:cxn modelId="{880158FF-9041-4C0C-A270-C3AF9D8F6B4D}" type="presParOf" srcId="{A9333024-2608-464F-81EF-59854502879C}" destId="{52C8BB89-5022-46A3-88C6-E4485690661B}" srcOrd="5" destOrd="0" presId="urn:microsoft.com/office/officeart/2018/5/layout/IconCircleLabelList"/>
    <dgm:cxn modelId="{56606329-0C8C-4D57-A74F-C35A59A66E5A}" type="presParOf" srcId="{A9333024-2608-464F-81EF-59854502879C}" destId="{356E769F-917F-47B9-81C1-5F30380D8AFF}" srcOrd="6" destOrd="0" presId="urn:microsoft.com/office/officeart/2018/5/layout/IconCircleLabelList"/>
    <dgm:cxn modelId="{49CC5A45-4B8D-483F-BBC6-B4AAF9EA98E9}" type="presParOf" srcId="{356E769F-917F-47B9-81C1-5F30380D8AFF}" destId="{0224A781-AB7B-4CA4-9019-ADAB16CDAF40}" srcOrd="0" destOrd="0" presId="urn:microsoft.com/office/officeart/2018/5/layout/IconCircleLabelList"/>
    <dgm:cxn modelId="{3EF9A75D-258A-45A0-B182-0857281D1BB3}" type="presParOf" srcId="{356E769F-917F-47B9-81C1-5F30380D8AFF}" destId="{37C23F87-FD1D-4284-8CF1-552A5CF8DDEF}" srcOrd="1" destOrd="0" presId="urn:microsoft.com/office/officeart/2018/5/layout/IconCircleLabelList"/>
    <dgm:cxn modelId="{A6A4EFCF-AC4D-4BC9-8918-20D9A9FE9210}" type="presParOf" srcId="{356E769F-917F-47B9-81C1-5F30380D8AFF}" destId="{C3F91460-0ECC-4418-9CCB-A899CA67C28C}" srcOrd="2" destOrd="0" presId="urn:microsoft.com/office/officeart/2018/5/layout/IconCircleLabelList"/>
    <dgm:cxn modelId="{FEC8853E-8965-40BD-8216-8902E6E55ED0}" type="presParOf" srcId="{356E769F-917F-47B9-81C1-5F30380D8AFF}" destId="{C80B549B-820D-4939-A4A8-98899DEE35BD}"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3BA2DF-E82D-4655-BCC0-73119AED6D8C}">
      <dsp:nvSpPr>
        <dsp:cNvPr id="0" name=""/>
        <dsp:cNvSpPr/>
      </dsp:nvSpPr>
      <dsp:spPr>
        <a:xfrm>
          <a:off x="460085" y="1443764"/>
          <a:ext cx="745927" cy="7459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D5C671-536D-4D3B-B64E-9D972C79541F}">
      <dsp:nvSpPr>
        <dsp:cNvPr id="0" name=""/>
        <dsp:cNvSpPr/>
      </dsp:nvSpPr>
      <dsp:spPr>
        <a:xfrm>
          <a:off x="4240" y="2508687"/>
          <a:ext cx="1657617" cy="106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Cost Optimization</a:t>
          </a:r>
          <a:endParaRPr lang="en-US" sz="1100" b="0" kern="1200"/>
        </a:p>
      </dsp:txBody>
      <dsp:txXfrm>
        <a:off x="4240" y="2508687"/>
        <a:ext cx="1657617" cy="1060615"/>
      </dsp:txXfrm>
    </dsp:sp>
    <dsp:sp modelId="{199B784E-06DD-4FE6-8B79-E8100026A9CB}">
      <dsp:nvSpPr>
        <dsp:cNvPr id="0" name=""/>
        <dsp:cNvSpPr/>
      </dsp:nvSpPr>
      <dsp:spPr>
        <a:xfrm>
          <a:off x="2407785" y="1443764"/>
          <a:ext cx="745927" cy="7459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55F65C-E455-4DDE-9760-497F6D1C788A}">
      <dsp:nvSpPr>
        <dsp:cNvPr id="0" name=""/>
        <dsp:cNvSpPr/>
      </dsp:nvSpPr>
      <dsp:spPr>
        <a:xfrm>
          <a:off x="1951941" y="2508687"/>
          <a:ext cx="1657617" cy="106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Application and Database modernization</a:t>
          </a:r>
        </a:p>
        <a:p>
          <a:pPr marL="0" lvl="0" indent="0" algn="ctr" defTabSz="488950">
            <a:lnSpc>
              <a:spcPct val="100000"/>
            </a:lnSpc>
            <a:spcBef>
              <a:spcPct val="0"/>
            </a:spcBef>
            <a:spcAft>
              <a:spcPct val="35000"/>
            </a:spcAft>
            <a:buNone/>
          </a:pPr>
          <a:endParaRPr lang="en-US" sz="1100" kern="1200"/>
        </a:p>
        <a:p>
          <a:pPr marL="0" lvl="0" indent="0" algn="ctr" defTabSz="488950">
            <a:lnSpc>
              <a:spcPct val="100000"/>
            </a:lnSpc>
            <a:spcBef>
              <a:spcPct val="0"/>
            </a:spcBef>
            <a:spcAft>
              <a:spcPct val="35000"/>
            </a:spcAft>
            <a:buNone/>
          </a:pPr>
          <a:endParaRPr lang="en-US" sz="1100" kern="1200"/>
        </a:p>
        <a:p>
          <a:pPr marL="0" lvl="0" indent="0" algn="ctr" defTabSz="488950">
            <a:lnSpc>
              <a:spcPct val="100000"/>
            </a:lnSpc>
            <a:spcBef>
              <a:spcPct val="0"/>
            </a:spcBef>
            <a:spcAft>
              <a:spcPct val="35000"/>
            </a:spcAft>
            <a:buNone/>
          </a:pPr>
          <a:endParaRPr lang="en-US" sz="1100" kern="1200"/>
        </a:p>
      </dsp:txBody>
      <dsp:txXfrm>
        <a:off x="1951941" y="2508687"/>
        <a:ext cx="1657617" cy="1060615"/>
      </dsp:txXfrm>
    </dsp:sp>
    <dsp:sp modelId="{5A6D7E93-2439-4606-BB26-A7F74B007622}">
      <dsp:nvSpPr>
        <dsp:cNvPr id="0" name=""/>
        <dsp:cNvSpPr/>
      </dsp:nvSpPr>
      <dsp:spPr>
        <a:xfrm>
          <a:off x="4355486" y="1443764"/>
          <a:ext cx="745927" cy="7459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FA7D90-C599-453D-B04A-A48B254DFC9D}">
      <dsp:nvSpPr>
        <dsp:cNvPr id="0" name=""/>
        <dsp:cNvSpPr/>
      </dsp:nvSpPr>
      <dsp:spPr>
        <a:xfrm>
          <a:off x="3899641" y="2508687"/>
          <a:ext cx="1657617" cy="106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Performance improvements </a:t>
          </a:r>
        </a:p>
      </dsp:txBody>
      <dsp:txXfrm>
        <a:off x="3899641" y="2508687"/>
        <a:ext cx="1657617" cy="1060615"/>
      </dsp:txXfrm>
    </dsp:sp>
    <dsp:sp modelId="{6BB52889-6C33-429E-B0A3-DFFE2C4D68C5}">
      <dsp:nvSpPr>
        <dsp:cNvPr id="0" name=""/>
        <dsp:cNvSpPr/>
      </dsp:nvSpPr>
      <dsp:spPr>
        <a:xfrm>
          <a:off x="6303186" y="1443764"/>
          <a:ext cx="745927" cy="7459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D8B7197-5E18-4A3A-9F9D-6AA00275BE63}">
      <dsp:nvSpPr>
        <dsp:cNvPr id="0" name=""/>
        <dsp:cNvSpPr/>
      </dsp:nvSpPr>
      <dsp:spPr>
        <a:xfrm>
          <a:off x="5847341" y="2508687"/>
          <a:ext cx="1657617" cy="106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Cloud- first mindset</a:t>
          </a:r>
        </a:p>
      </dsp:txBody>
      <dsp:txXfrm>
        <a:off x="5847341" y="2508687"/>
        <a:ext cx="1657617" cy="1060615"/>
      </dsp:txXfrm>
    </dsp:sp>
    <dsp:sp modelId="{BDB313B1-42FC-4ECB-A2B9-488EE320B6A4}">
      <dsp:nvSpPr>
        <dsp:cNvPr id="0" name=""/>
        <dsp:cNvSpPr/>
      </dsp:nvSpPr>
      <dsp:spPr>
        <a:xfrm>
          <a:off x="8250886" y="1443764"/>
          <a:ext cx="745927" cy="7459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330EF8-8625-4F01-B67E-DA538249F1CF}">
      <dsp:nvSpPr>
        <dsp:cNvPr id="0" name=""/>
        <dsp:cNvSpPr/>
      </dsp:nvSpPr>
      <dsp:spPr>
        <a:xfrm>
          <a:off x="7795041" y="2508687"/>
          <a:ext cx="1657617" cy="106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Avoid vendor lock-in </a:t>
          </a:r>
        </a:p>
      </dsp:txBody>
      <dsp:txXfrm>
        <a:off x="7795041" y="2508687"/>
        <a:ext cx="1657617" cy="1060615"/>
      </dsp:txXfrm>
    </dsp:sp>
    <dsp:sp modelId="{FB18B78F-46F0-42D3-AA62-856D754B5E7C}">
      <dsp:nvSpPr>
        <dsp:cNvPr id="0" name=""/>
        <dsp:cNvSpPr/>
      </dsp:nvSpPr>
      <dsp:spPr>
        <a:xfrm>
          <a:off x="10198586" y="1443764"/>
          <a:ext cx="745927" cy="74592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90BA303-E25E-4365-A5E4-58088343DF60}">
      <dsp:nvSpPr>
        <dsp:cNvPr id="0" name=""/>
        <dsp:cNvSpPr/>
      </dsp:nvSpPr>
      <dsp:spPr>
        <a:xfrm>
          <a:off x="9742741" y="2508687"/>
          <a:ext cx="1657617" cy="1060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Administrative overhead</a:t>
          </a:r>
        </a:p>
      </dsp:txBody>
      <dsp:txXfrm>
        <a:off x="9742741" y="2508687"/>
        <a:ext cx="1657617" cy="10606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418EC1-798D-49D5-AF29-3F2E13413C40}">
      <dsp:nvSpPr>
        <dsp:cNvPr id="0" name=""/>
        <dsp:cNvSpPr/>
      </dsp:nvSpPr>
      <dsp:spPr>
        <a:xfrm>
          <a:off x="2978" y="1432731"/>
          <a:ext cx="2126714" cy="1350463"/>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2C7AA263-33D2-4E72-8EEF-45DBB36AF495}">
      <dsp:nvSpPr>
        <dsp:cNvPr id="0" name=""/>
        <dsp:cNvSpPr/>
      </dsp:nvSpPr>
      <dsp:spPr>
        <a:xfrm>
          <a:off x="239280" y="1657218"/>
          <a:ext cx="2126714" cy="135046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Segoe UI"/>
              <a:cs typeface="Segoe UI"/>
            </a:rPr>
            <a:t>Supported Targets:​</a:t>
          </a:r>
          <a:br>
            <a:rPr lang="en-US" sz="1800" kern="1200" dirty="0">
              <a:latin typeface="Segoe UI"/>
              <a:cs typeface="Segoe UI"/>
            </a:rPr>
          </a:br>
          <a:r>
            <a:rPr lang="en-US" sz="1800" b="0" kern="1200" dirty="0">
              <a:latin typeface="Segoe UI"/>
              <a:cs typeface="Segoe UI"/>
            </a:rPr>
            <a:t>SQL Server 2012​ and above, Azure SQL</a:t>
          </a:r>
        </a:p>
      </dsp:txBody>
      <dsp:txXfrm>
        <a:off x="278834" y="1696772"/>
        <a:ext cx="2047606" cy="1271355"/>
      </dsp:txXfrm>
    </dsp:sp>
    <dsp:sp modelId="{0A28BB40-31F6-4D2D-BFA5-E8AFF2F9A7D3}">
      <dsp:nvSpPr>
        <dsp:cNvPr id="0" name=""/>
        <dsp:cNvSpPr/>
      </dsp:nvSpPr>
      <dsp:spPr>
        <a:xfrm>
          <a:off x="2602296" y="1432731"/>
          <a:ext cx="2126714" cy="1350463"/>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CC801C4D-1CEF-4675-A65B-F54DB407481A}">
      <dsp:nvSpPr>
        <dsp:cNvPr id="0" name=""/>
        <dsp:cNvSpPr/>
      </dsp:nvSpPr>
      <dsp:spPr>
        <a:xfrm>
          <a:off x="2838598" y="1657218"/>
          <a:ext cx="2126714" cy="135046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Segoe UI Semibold"/>
            </a:rPr>
            <a:t>Converts</a:t>
          </a:r>
          <a:r>
            <a:rPr lang="en-US" sz="1800" kern="1200" dirty="0"/>
            <a:t> Oracle database objects to SQL Server database objects</a:t>
          </a:r>
          <a:r>
            <a:rPr lang="en-US" sz="1800" kern="1200" dirty="0">
              <a:latin typeface="Segoe UI Semibold"/>
            </a:rPr>
            <a:t> </a:t>
          </a:r>
        </a:p>
      </dsp:txBody>
      <dsp:txXfrm>
        <a:off x="2878152" y="1696772"/>
        <a:ext cx="2047606" cy="1271355"/>
      </dsp:txXfrm>
    </dsp:sp>
    <dsp:sp modelId="{483A0942-0476-48C6-8F97-139DCC45BD77}">
      <dsp:nvSpPr>
        <dsp:cNvPr id="0" name=""/>
        <dsp:cNvSpPr/>
      </dsp:nvSpPr>
      <dsp:spPr>
        <a:xfrm>
          <a:off x="5201614" y="1432731"/>
          <a:ext cx="2126714" cy="1350463"/>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102B2AC5-7CA7-4083-AA34-DFA3D1C8428B}">
      <dsp:nvSpPr>
        <dsp:cNvPr id="0" name=""/>
        <dsp:cNvSpPr/>
      </dsp:nvSpPr>
      <dsp:spPr>
        <a:xfrm>
          <a:off x="5437916" y="1657218"/>
          <a:ext cx="2126714" cy="135046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Semibold"/>
            </a:rPr>
            <a:t>Migrates </a:t>
          </a:r>
          <a:r>
            <a:rPr lang="en-US" sz="1800" kern="1200" dirty="0"/>
            <a:t> data from Oracle to SQL Server</a:t>
          </a:r>
        </a:p>
      </dsp:txBody>
      <dsp:txXfrm>
        <a:off x="5477470" y="1696772"/>
        <a:ext cx="2047606" cy="1271355"/>
      </dsp:txXfrm>
    </dsp:sp>
    <dsp:sp modelId="{52A6E9B3-DA31-4013-A05A-7C1E98C04F3E}">
      <dsp:nvSpPr>
        <dsp:cNvPr id="0" name=""/>
        <dsp:cNvSpPr/>
      </dsp:nvSpPr>
      <dsp:spPr>
        <a:xfrm>
          <a:off x="7800932" y="1432731"/>
          <a:ext cx="2126714" cy="1350463"/>
        </a:xfrm>
        <a:prstGeom prst="roundRect">
          <a:avLst>
            <a:gd name="adj" fmla="val 10000"/>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sp>
    <dsp:sp modelId="{4BEA6DC2-D66D-4C46-B878-0A537498E830}">
      <dsp:nvSpPr>
        <dsp:cNvPr id="0" name=""/>
        <dsp:cNvSpPr/>
      </dsp:nvSpPr>
      <dsp:spPr>
        <a:xfrm>
          <a:off x="8037234" y="1657218"/>
          <a:ext cx="2126714" cy="1350463"/>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Segoe UI"/>
              <a:cs typeface="Segoe UI"/>
            </a:rPr>
            <a:t>Validates </a:t>
          </a:r>
          <a:r>
            <a:rPr lang="en-US" sz="1800" b="0" kern="1200" dirty="0">
              <a:latin typeface="Segoe UI"/>
              <a:cs typeface="Segoe UI"/>
            </a:rPr>
            <a:t>migrated data and objects</a:t>
          </a:r>
        </a:p>
      </dsp:txBody>
      <dsp:txXfrm>
        <a:off x="8076788" y="1696772"/>
        <a:ext cx="2047606" cy="12713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63E2ED-D03A-4A61-8729-30DCE5C4C8F0}">
      <dsp:nvSpPr>
        <dsp:cNvPr id="0" name=""/>
        <dsp:cNvSpPr/>
      </dsp:nvSpPr>
      <dsp:spPr>
        <a:xfrm>
          <a:off x="0" y="4466100"/>
          <a:ext cx="1302940" cy="36643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65" tIns="92456" rIns="92665" bIns="92456" numCol="1" spcCol="1270" anchor="ctr" anchorCtr="0">
          <a:noAutofit/>
        </a:bodyPr>
        <a:lstStyle/>
        <a:p>
          <a:pPr marL="0" lvl="0" indent="0" algn="ctr" defTabSz="577850">
            <a:lnSpc>
              <a:spcPct val="90000"/>
            </a:lnSpc>
            <a:spcBef>
              <a:spcPct val="0"/>
            </a:spcBef>
            <a:spcAft>
              <a:spcPct val="35000"/>
            </a:spcAft>
            <a:buNone/>
          </a:pPr>
          <a:r>
            <a:rPr lang="en-US" sz="1300" kern="1200"/>
            <a:t>Update</a:t>
          </a:r>
        </a:p>
      </dsp:txBody>
      <dsp:txXfrm>
        <a:off x="0" y="4466100"/>
        <a:ext cx="1302940" cy="366439"/>
      </dsp:txXfrm>
    </dsp:sp>
    <dsp:sp modelId="{37F0E52B-0A67-41F6-BC40-4ADD6DDFE123}">
      <dsp:nvSpPr>
        <dsp:cNvPr id="0" name=""/>
        <dsp:cNvSpPr/>
      </dsp:nvSpPr>
      <dsp:spPr>
        <a:xfrm>
          <a:off x="1302940" y="4466100"/>
          <a:ext cx="3908822" cy="36643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139700" rIns="79289" bIns="139700" numCol="1" spcCol="1270" anchor="ctr" anchorCtr="0">
          <a:noAutofit/>
        </a:bodyPr>
        <a:lstStyle/>
        <a:p>
          <a:pPr marL="0" lvl="0" indent="0" algn="l" defTabSz="488950">
            <a:lnSpc>
              <a:spcPct val="90000"/>
            </a:lnSpc>
            <a:spcBef>
              <a:spcPct val="0"/>
            </a:spcBef>
            <a:spcAft>
              <a:spcPct val="35000"/>
            </a:spcAft>
            <a:buNone/>
          </a:pPr>
          <a:r>
            <a:rPr lang="en-US" sz="1100" kern="1200"/>
            <a:t>If necessary, update database applications</a:t>
          </a:r>
        </a:p>
      </dsp:txBody>
      <dsp:txXfrm>
        <a:off x="1302940" y="4466100"/>
        <a:ext cx="3908822" cy="366439"/>
      </dsp:txXfrm>
    </dsp:sp>
    <dsp:sp modelId="{AFBEFBA4-CCCD-4044-909E-EE6C7225011B}">
      <dsp:nvSpPr>
        <dsp:cNvPr id="0" name=""/>
        <dsp:cNvSpPr/>
      </dsp:nvSpPr>
      <dsp:spPr>
        <a:xfrm rot="10800000">
          <a:off x="0" y="3908012"/>
          <a:ext cx="1302940" cy="563584"/>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65" tIns="92456" rIns="92665" bIns="92456" numCol="1" spcCol="1270" anchor="ctr" anchorCtr="0">
          <a:noAutofit/>
        </a:bodyPr>
        <a:lstStyle/>
        <a:p>
          <a:pPr marL="0" lvl="0" indent="0" algn="ctr" defTabSz="577850">
            <a:lnSpc>
              <a:spcPct val="90000"/>
            </a:lnSpc>
            <a:spcBef>
              <a:spcPct val="0"/>
            </a:spcBef>
            <a:spcAft>
              <a:spcPct val="35000"/>
            </a:spcAft>
            <a:buNone/>
          </a:pPr>
          <a:r>
            <a:rPr lang="en-US" sz="1300" kern="1200"/>
            <a:t>Migrate</a:t>
          </a:r>
        </a:p>
      </dsp:txBody>
      <dsp:txXfrm rot="-10800000">
        <a:off x="0" y="3908012"/>
        <a:ext cx="1302940" cy="366329"/>
      </dsp:txXfrm>
    </dsp:sp>
    <dsp:sp modelId="{235165B3-F86C-4EDE-B7DF-F4E444137FE5}">
      <dsp:nvSpPr>
        <dsp:cNvPr id="0" name=""/>
        <dsp:cNvSpPr/>
      </dsp:nvSpPr>
      <dsp:spPr>
        <a:xfrm>
          <a:off x="1302940" y="3908012"/>
          <a:ext cx="3908822" cy="36632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139700" rIns="79289" bIns="139700" numCol="1" spcCol="1270" anchor="ctr" anchorCtr="0">
          <a:noAutofit/>
        </a:bodyPr>
        <a:lstStyle/>
        <a:p>
          <a:pPr marL="0" lvl="0" indent="0" algn="l" defTabSz="488950">
            <a:lnSpc>
              <a:spcPct val="90000"/>
            </a:lnSpc>
            <a:spcBef>
              <a:spcPct val="0"/>
            </a:spcBef>
            <a:spcAft>
              <a:spcPct val="35000"/>
            </a:spcAft>
            <a:buNone/>
          </a:pPr>
          <a:r>
            <a:rPr lang="en-US" sz="1100" kern="1200"/>
            <a:t>Migrate data to SQL Server</a:t>
          </a:r>
        </a:p>
      </dsp:txBody>
      <dsp:txXfrm>
        <a:off x="1302940" y="3908012"/>
        <a:ext cx="3908822" cy="366329"/>
      </dsp:txXfrm>
    </dsp:sp>
    <dsp:sp modelId="{94680EBB-B066-4D03-8A21-5C51237858A8}">
      <dsp:nvSpPr>
        <dsp:cNvPr id="0" name=""/>
        <dsp:cNvSpPr/>
      </dsp:nvSpPr>
      <dsp:spPr>
        <a:xfrm rot="10800000">
          <a:off x="0" y="3349924"/>
          <a:ext cx="1302940" cy="563584"/>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65" tIns="92456" rIns="92665" bIns="92456" numCol="1" spcCol="1270" anchor="ctr" anchorCtr="0">
          <a:noAutofit/>
        </a:bodyPr>
        <a:lstStyle/>
        <a:p>
          <a:pPr marL="0" lvl="0" indent="0" algn="ctr" defTabSz="577850">
            <a:lnSpc>
              <a:spcPct val="90000"/>
            </a:lnSpc>
            <a:spcBef>
              <a:spcPct val="0"/>
            </a:spcBef>
            <a:spcAft>
              <a:spcPct val="35000"/>
            </a:spcAft>
            <a:buNone/>
          </a:pPr>
          <a:r>
            <a:rPr lang="en-US" sz="1300" kern="1200"/>
            <a:t>Load</a:t>
          </a:r>
        </a:p>
      </dsp:txBody>
      <dsp:txXfrm rot="-10800000">
        <a:off x="0" y="3349924"/>
        <a:ext cx="1302940" cy="366329"/>
      </dsp:txXfrm>
    </dsp:sp>
    <dsp:sp modelId="{FFF4409B-5692-41F0-97E8-F7AFDF30E696}">
      <dsp:nvSpPr>
        <dsp:cNvPr id="0" name=""/>
        <dsp:cNvSpPr/>
      </dsp:nvSpPr>
      <dsp:spPr>
        <a:xfrm>
          <a:off x="1302940" y="3349924"/>
          <a:ext cx="3908822" cy="36632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139700" rIns="79289" bIns="139700" numCol="1" spcCol="1270" anchor="ctr" anchorCtr="0">
          <a:noAutofit/>
        </a:bodyPr>
        <a:lstStyle/>
        <a:p>
          <a:pPr marL="0" lvl="0" indent="0" algn="l" defTabSz="488950">
            <a:lnSpc>
              <a:spcPct val="90000"/>
            </a:lnSpc>
            <a:spcBef>
              <a:spcPct val="0"/>
            </a:spcBef>
            <a:spcAft>
              <a:spcPct val="35000"/>
            </a:spcAft>
            <a:buNone/>
          </a:pPr>
          <a:r>
            <a:rPr lang="en-US" sz="1100" kern="1200"/>
            <a:t>Load the converted database objects into SQL Server</a:t>
          </a:r>
        </a:p>
      </dsp:txBody>
      <dsp:txXfrm>
        <a:off x="1302940" y="3349924"/>
        <a:ext cx="3908822" cy="366329"/>
      </dsp:txXfrm>
    </dsp:sp>
    <dsp:sp modelId="{0373AF96-8CDD-4F47-A073-828451127701}">
      <dsp:nvSpPr>
        <dsp:cNvPr id="0" name=""/>
        <dsp:cNvSpPr/>
      </dsp:nvSpPr>
      <dsp:spPr>
        <a:xfrm rot="10800000">
          <a:off x="0" y="2791836"/>
          <a:ext cx="1302940" cy="563584"/>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65" tIns="92456" rIns="92665" bIns="92456" numCol="1" spcCol="1270" anchor="ctr" anchorCtr="0">
          <a:noAutofit/>
        </a:bodyPr>
        <a:lstStyle/>
        <a:p>
          <a:pPr marL="0" lvl="0" indent="0" algn="ctr" defTabSz="577850">
            <a:lnSpc>
              <a:spcPct val="90000"/>
            </a:lnSpc>
            <a:spcBef>
              <a:spcPct val="0"/>
            </a:spcBef>
            <a:spcAft>
              <a:spcPct val="35000"/>
            </a:spcAft>
            <a:buNone/>
          </a:pPr>
          <a:r>
            <a:rPr lang="en-US" sz="1300" kern="1200"/>
            <a:t>Convert</a:t>
          </a:r>
        </a:p>
      </dsp:txBody>
      <dsp:txXfrm rot="-10800000">
        <a:off x="0" y="2791836"/>
        <a:ext cx="1302940" cy="366329"/>
      </dsp:txXfrm>
    </dsp:sp>
    <dsp:sp modelId="{A45192FC-05C2-43E6-8FF9-F5DF7512DE50}">
      <dsp:nvSpPr>
        <dsp:cNvPr id="0" name=""/>
        <dsp:cNvSpPr/>
      </dsp:nvSpPr>
      <dsp:spPr>
        <a:xfrm>
          <a:off x="1302940" y="2791836"/>
          <a:ext cx="3908822" cy="36632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139700" rIns="79289" bIns="139700" numCol="1" spcCol="1270" anchor="ctr" anchorCtr="0">
          <a:noAutofit/>
        </a:bodyPr>
        <a:lstStyle/>
        <a:p>
          <a:pPr marL="0" lvl="0" indent="0" algn="l" defTabSz="488950">
            <a:lnSpc>
              <a:spcPct val="90000"/>
            </a:lnSpc>
            <a:spcBef>
              <a:spcPct val="0"/>
            </a:spcBef>
            <a:spcAft>
              <a:spcPct val="35000"/>
            </a:spcAft>
            <a:buNone/>
          </a:pPr>
          <a:r>
            <a:rPr lang="en-US" sz="1100" kern="1200"/>
            <a:t>Convert Oracle database schemas into SQL Server schemas</a:t>
          </a:r>
        </a:p>
      </dsp:txBody>
      <dsp:txXfrm>
        <a:off x="1302940" y="2791836"/>
        <a:ext cx="3908822" cy="366329"/>
      </dsp:txXfrm>
    </dsp:sp>
    <dsp:sp modelId="{FA5782E2-3840-43B8-9260-BB9D0AD4F46A}">
      <dsp:nvSpPr>
        <dsp:cNvPr id="0" name=""/>
        <dsp:cNvSpPr/>
      </dsp:nvSpPr>
      <dsp:spPr>
        <a:xfrm rot="10800000">
          <a:off x="0" y="2233749"/>
          <a:ext cx="1302940" cy="563584"/>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65" tIns="92456" rIns="92665" bIns="92456" numCol="1" spcCol="1270" anchor="ctr" anchorCtr="0">
          <a:noAutofit/>
        </a:bodyPr>
        <a:lstStyle/>
        <a:p>
          <a:pPr marL="0" lvl="0" indent="0" algn="ctr" defTabSz="577850">
            <a:lnSpc>
              <a:spcPct val="90000"/>
            </a:lnSpc>
            <a:spcBef>
              <a:spcPct val="0"/>
            </a:spcBef>
            <a:spcAft>
              <a:spcPct val="35000"/>
            </a:spcAft>
            <a:buNone/>
          </a:pPr>
          <a:r>
            <a:rPr lang="en-US" sz="1300" kern="1200"/>
            <a:t>Create</a:t>
          </a:r>
        </a:p>
      </dsp:txBody>
      <dsp:txXfrm rot="-10800000">
        <a:off x="0" y="2233749"/>
        <a:ext cx="1302940" cy="366329"/>
      </dsp:txXfrm>
    </dsp:sp>
    <dsp:sp modelId="{E694D450-B6DA-464F-8ADD-0EFBCC557599}">
      <dsp:nvSpPr>
        <dsp:cNvPr id="0" name=""/>
        <dsp:cNvSpPr/>
      </dsp:nvSpPr>
      <dsp:spPr>
        <a:xfrm>
          <a:off x="1302940" y="2233749"/>
          <a:ext cx="3908822" cy="36632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139700" rIns="79289" bIns="139700" numCol="1" spcCol="1270" anchor="ctr" anchorCtr="0">
          <a:noAutofit/>
        </a:bodyPr>
        <a:lstStyle/>
        <a:p>
          <a:pPr marL="0" lvl="0" indent="0" algn="l" defTabSz="488950">
            <a:lnSpc>
              <a:spcPct val="90000"/>
            </a:lnSpc>
            <a:spcBef>
              <a:spcPct val="0"/>
            </a:spcBef>
            <a:spcAft>
              <a:spcPct val="35000"/>
            </a:spcAft>
            <a:buNone/>
          </a:pPr>
          <a:r>
            <a:rPr lang="en-US" sz="1100" kern="1200"/>
            <a:t>Optionally, Create assessment reports</a:t>
          </a:r>
        </a:p>
      </dsp:txBody>
      <dsp:txXfrm>
        <a:off x="1302940" y="2233749"/>
        <a:ext cx="3908822" cy="366329"/>
      </dsp:txXfrm>
    </dsp:sp>
    <dsp:sp modelId="{D43C0793-0F83-4DE9-84BB-406F0D1F518E}">
      <dsp:nvSpPr>
        <dsp:cNvPr id="0" name=""/>
        <dsp:cNvSpPr/>
      </dsp:nvSpPr>
      <dsp:spPr>
        <a:xfrm rot="10800000">
          <a:off x="0" y="1675661"/>
          <a:ext cx="1302940" cy="563584"/>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65" tIns="92456" rIns="92665" bIns="92456" numCol="1" spcCol="1270" anchor="ctr" anchorCtr="0">
          <a:noAutofit/>
        </a:bodyPr>
        <a:lstStyle/>
        <a:p>
          <a:pPr marL="0" lvl="0" indent="0" algn="ctr" defTabSz="577850">
            <a:lnSpc>
              <a:spcPct val="90000"/>
            </a:lnSpc>
            <a:spcBef>
              <a:spcPct val="0"/>
            </a:spcBef>
            <a:spcAft>
              <a:spcPct val="35000"/>
            </a:spcAft>
            <a:buNone/>
          </a:pPr>
          <a:r>
            <a:rPr lang="en-US" sz="1300" kern="1200"/>
            <a:t>Map</a:t>
          </a:r>
        </a:p>
      </dsp:txBody>
      <dsp:txXfrm rot="-10800000">
        <a:off x="0" y="1675661"/>
        <a:ext cx="1302940" cy="366329"/>
      </dsp:txXfrm>
    </dsp:sp>
    <dsp:sp modelId="{CB6FEBBE-EA95-43C4-81BC-C9905518873F}">
      <dsp:nvSpPr>
        <dsp:cNvPr id="0" name=""/>
        <dsp:cNvSpPr/>
      </dsp:nvSpPr>
      <dsp:spPr>
        <a:xfrm>
          <a:off x="1302940" y="1675661"/>
          <a:ext cx="3908822" cy="36632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139700" rIns="79289" bIns="139700" numCol="1" spcCol="1270" anchor="ctr" anchorCtr="0">
          <a:noAutofit/>
        </a:bodyPr>
        <a:lstStyle/>
        <a:p>
          <a:pPr marL="0" lvl="0" indent="0" algn="l" defTabSz="488950">
            <a:lnSpc>
              <a:spcPct val="90000"/>
            </a:lnSpc>
            <a:spcBef>
              <a:spcPct val="0"/>
            </a:spcBef>
            <a:spcAft>
              <a:spcPct val="35000"/>
            </a:spcAft>
            <a:buNone/>
          </a:pPr>
          <a:r>
            <a:rPr lang="en-US" sz="1100" kern="1200"/>
            <a:t>Map Oracle database schemas to SQL Server database schemas</a:t>
          </a:r>
        </a:p>
      </dsp:txBody>
      <dsp:txXfrm>
        <a:off x="1302940" y="1675661"/>
        <a:ext cx="3908822" cy="366329"/>
      </dsp:txXfrm>
    </dsp:sp>
    <dsp:sp modelId="{97A6C5DF-C12C-47F6-B532-CF1E9BB44B90}">
      <dsp:nvSpPr>
        <dsp:cNvPr id="0" name=""/>
        <dsp:cNvSpPr/>
      </dsp:nvSpPr>
      <dsp:spPr>
        <a:xfrm rot="10800000">
          <a:off x="0" y="1117573"/>
          <a:ext cx="1302940" cy="563584"/>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65" tIns="92456" rIns="92665" bIns="92456" numCol="1" spcCol="1270" anchor="ctr" anchorCtr="0">
          <a:noAutofit/>
        </a:bodyPr>
        <a:lstStyle/>
        <a:p>
          <a:pPr marL="0" lvl="0" indent="0" algn="ctr" defTabSz="577850">
            <a:lnSpc>
              <a:spcPct val="90000"/>
            </a:lnSpc>
            <a:spcBef>
              <a:spcPct val="0"/>
            </a:spcBef>
            <a:spcAft>
              <a:spcPct val="35000"/>
            </a:spcAft>
            <a:buNone/>
          </a:pPr>
          <a:r>
            <a:rPr lang="en-US" sz="1300" kern="1200"/>
            <a:t>Connect</a:t>
          </a:r>
        </a:p>
      </dsp:txBody>
      <dsp:txXfrm rot="-10800000">
        <a:off x="0" y="1117573"/>
        <a:ext cx="1302940" cy="366329"/>
      </dsp:txXfrm>
    </dsp:sp>
    <dsp:sp modelId="{AF9305BF-F26D-478D-B052-3E8344531331}">
      <dsp:nvSpPr>
        <dsp:cNvPr id="0" name=""/>
        <dsp:cNvSpPr/>
      </dsp:nvSpPr>
      <dsp:spPr>
        <a:xfrm>
          <a:off x="1302940" y="1117573"/>
          <a:ext cx="3908822" cy="36632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139700" rIns="79289" bIns="139700" numCol="1" spcCol="1270" anchor="ctr" anchorCtr="0">
          <a:noAutofit/>
        </a:bodyPr>
        <a:lstStyle/>
        <a:p>
          <a:pPr marL="0" lvl="0" indent="0" algn="l" defTabSz="488950">
            <a:lnSpc>
              <a:spcPct val="90000"/>
            </a:lnSpc>
            <a:spcBef>
              <a:spcPct val="0"/>
            </a:spcBef>
            <a:spcAft>
              <a:spcPct val="35000"/>
            </a:spcAft>
            <a:buNone/>
          </a:pPr>
          <a:r>
            <a:rPr lang="en-US" sz="1100" kern="1200"/>
            <a:t>Connect to an instance of SQL Server</a:t>
          </a:r>
        </a:p>
      </dsp:txBody>
      <dsp:txXfrm>
        <a:off x="1302940" y="1117573"/>
        <a:ext cx="3908822" cy="366329"/>
      </dsp:txXfrm>
    </dsp:sp>
    <dsp:sp modelId="{9F90C636-D6F4-4867-B40D-A7448EE7979D}">
      <dsp:nvSpPr>
        <dsp:cNvPr id="0" name=""/>
        <dsp:cNvSpPr/>
      </dsp:nvSpPr>
      <dsp:spPr>
        <a:xfrm rot="10800000">
          <a:off x="0" y="559485"/>
          <a:ext cx="1302940" cy="563584"/>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65" tIns="92456" rIns="92665" bIns="92456" numCol="1" spcCol="1270" anchor="ctr" anchorCtr="0">
          <a:noAutofit/>
        </a:bodyPr>
        <a:lstStyle/>
        <a:p>
          <a:pPr marL="0" lvl="0" indent="0" algn="ctr" defTabSz="577850">
            <a:lnSpc>
              <a:spcPct val="90000"/>
            </a:lnSpc>
            <a:spcBef>
              <a:spcPct val="0"/>
            </a:spcBef>
            <a:spcAft>
              <a:spcPct val="35000"/>
            </a:spcAft>
            <a:buNone/>
          </a:pPr>
          <a:r>
            <a:rPr lang="en-US" sz="1300" kern="1200"/>
            <a:t>Connect</a:t>
          </a:r>
        </a:p>
      </dsp:txBody>
      <dsp:txXfrm rot="-10800000">
        <a:off x="0" y="559485"/>
        <a:ext cx="1302940" cy="366329"/>
      </dsp:txXfrm>
    </dsp:sp>
    <dsp:sp modelId="{111FA7D3-2FAF-4467-8265-8F67A77722ED}">
      <dsp:nvSpPr>
        <dsp:cNvPr id="0" name=""/>
        <dsp:cNvSpPr/>
      </dsp:nvSpPr>
      <dsp:spPr>
        <a:xfrm>
          <a:off x="1302940" y="559485"/>
          <a:ext cx="3908822" cy="36632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139700" rIns="79289" bIns="139700" numCol="1" spcCol="1270" anchor="ctr" anchorCtr="0">
          <a:noAutofit/>
        </a:bodyPr>
        <a:lstStyle/>
        <a:p>
          <a:pPr marL="0" lvl="0" indent="0" algn="l" defTabSz="488950">
            <a:lnSpc>
              <a:spcPct val="90000"/>
            </a:lnSpc>
            <a:spcBef>
              <a:spcPct val="0"/>
            </a:spcBef>
            <a:spcAft>
              <a:spcPct val="35000"/>
            </a:spcAft>
            <a:buNone/>
          </a:pPr>
          <a:r>
            <a:rPr lang="en-US" sz="1100" kern="1200"/>
            <a:t>Connect to the Oracle database server</a:t>
          </a:r>
        </a:p>
      </dsp:txBody>
      <dsp:txXfrm>
        <a:off x="1302940" y="559485"/>
        <a:ext cx="3908822" cy="366329"/>
      </dsp:txXfrm>
    </dsp:sp>
    <dsp:sp modelId="{81126CB7-01A2-481A-8824-1A08529A0994}">
      <dsp:nvSpPr>
        <dsp:cNvPr id="0" name=""/>
        <dsp:cNvSpPr/>
      </dsp:nvSpPr>
      <dsp:spPr>
        <a:xfrm rot="10800000">
          <a:off x="0" y="1397"/>
          <a:ext cx="1302940" cy="563584"/>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2665" tIns="92456" rIns="92665" bIns="92456" numCol="1" spcCol="1270" anchor="ctr" anchorCtr="0">
          <a:noAutofit/>
        </a:bodyPr>
        <a:lstStyle/>
        <a:p>
          <a:pPr marL="0" lvl="0" indent="0" algn="ctr" defTabSz="577850">
            <a:lnSpc>
              <a:spcPct val="90000"/>
            </a:lnSpc>
            <a:spcBef>
              <a:spcPct val="0"/>
            </a:spcBef>
            <a:spcAft>
              <a:spcPct val="35000"/>
            </a:spcAft>
            <a:buNone/>
          </a:pPr>
          <a:r>
            <a:rPr lang="en-US" sz="1300" kern="1200"/>
            <a:t>Create</a:t>
          </a:r>
        </a:p>
      </dsp:txBody>
      <dsp:txXfrm rot="-10800000">
        <a:off x="0" y="1397"/>
        <a:ext cx="1302940" cy="366329"/>
      </dsp:txXfrm>
    </dsp:sp>
    <dsp:sp modelId="{1E89A070-9F40-4C90-BBD2-E33471CE1C93}">
      <dsp:nvSpPr>
        <dsp:cNvPr id="0" name=""/>
        <dsp:cNvSpPr/>
      </dsp:nvSpPr>
      <dsp:spPr>
        <a:xfrm>
          <a:off x="1302940" y="1397"/>
          <a:ext cx="3908822" cy="366329"/>
        </a:xfrm>
        <a:prstGeom prst="rect">
          <a:avLst/>
        </a:prstGeom>
        <a:solidFill>
          <a:schemeClr val="accent2">
            <a:alpha val="90000"/>
            <a:tint val="40000"/>
            <a:hueOff val="0"/>
            <a:satOff val="0"/>
            <a:lumOff val="0"/>
            <a:alphaOff val="0"/>
          </a:schemeClr>
        </a:solidFill>
        <a:ln w="10795"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9289" tIns="139700" rIns="79289" bIns="139700" numCol="1" spcCol="1270" anchor="ctr" anchorCtr="0">
          <a:noAutofit/>
        </a:bodyPr>
        <a:lstStyle/>
        <a:p>
          <a:pPr marL="0" lvl="0" indent="0" algn="l" defTabSz="488950">
            <a:lnSpc>
              <a:spcPct val="90000"/>
            </a:lnSpc>
            <a:spcBef>
              <a:spcPct val="0"/>
            </a:spcBef>
            <a:spcAft>
              <a:spcPct val="35000"/>
            </a:spcAft>
            <a:buNone/>
          </a:pPr>
          <a:r>
            <a:rPr lang="en-US" sz="1100" kern="1200"/>
            <a:t>Create a new SSMA project</a:t>
          </a:r>
        </a:p>
      </dsp:txBody>
      <dsp:txXfrm>
        <a:off x="1302940" y="1397"/>
        <a:ext cx="3908822" cy="3663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122A4-4AA9-4F5B-A48E-DEC500E6A813}">
      <dsp:nvSpPr>
        <dsp:cNvPr id="0" name=""/>
        <dsp:cNvSpPr/>
      </dsp:nvSpPr>
      <dsp:spPr>
        <a:xfrm>
          <a:off x="1111878" y="1019503"/>
          <a:ext cx="1190109" cy="119010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FE5771-D836-4076-9F48-213C78C20732}">
      <dsp:nvSpPr>
        <dsp:cNvPr id="0" name=""/>
        <dsp:cNvSpPr/>
      </dsp:nvSpPr>
      <dsp:spPr>
        <a:xfrm>
          <a:off x="6776" y="2337497"/>
          <a:ext cx="3400312" cy="51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Why</a:t>
          </a:r>
        </a:p>
      </dsp:txBody>
      <dsp:txXfrm>
        <a:off x="6776" y="2337497"/>
        <a:ext cx="3400312" cy="510046"/>
      </dsp:txXfrm>
    </dsp:sp>
    <dsp:sp modelId="{B4BD40C4-9300-47D7-9576-BE77D701DEB5}">
      <dsp:nvSpPr>
        <dsp:cNvPr id="0" name=""/>
        <dsp:cNvSpPr/>
      </dsp:nvSpPr>
      <dsp:spPr>
        <a:xfrm>
          <a:off x="6776" y="2907025"/>
          <a:ext cx="3400312" cy="108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Automated conversion &amp; migration</a:t>
          </a:r>
        </a:p>
        <a:p>
          <a:pPr marL="0" lvl="0" indent="0" algn="ctr" defTabSz="755650">
            <a:lnSpc>
              <a:spcPct val="100000"/>
            </a:lnSpc>
            <a:spcBef>
              <a:spcPct val="0"/>
            </a:spcBef>
            <a:spcAft>
              <a:spcPct val="35000"/>
            </a:spcAft>
            <a:buNone/>
          </a:pPr>
          <a:r>
            <a:rPr lang="en-US" sz="1700" kern="1200"/>
            <a:t>Large number of schema objects </a:t>
          </a:r>
        </a:p>
        <a:p>
          <a:pPr marL="0" lvl="0" indent="0" algn="ctr" defTabSz="755650">
            <a:lnSpc>
              <a:spcPct val="100000"/>
            </a:lnSpc>
            <a:spcBef>
              <a:spcPct val="0"/>
            </a:spcBef>
            <a:spcAft>
              <a:spcPct val="35000"/>
            </a:spcAft>
            <a:buNone/>
          </a:pPr>
          <a:r>
            <a:rPr lang="en-US" sz="1700" kern="1200"/>
            <a:t>Parallel schema conversion</a:t>
          </a:r>
        </a:p>
      </dsp:txBody>
      <dsp:txXfrm>
        <a:off x="6776" y="2907025"/>
        <a:ext cx="3400312" cy="1086539"/>
      </dsp:txXfrm>
    </dsp:sp>
    <dsp:sp modelId="{4461639A-0A18-4BC0-BF53-0765365345AE}">
      <dsp:nvSpPr>
        <dsp:cNvPr id="0" name=""/>
        <dsp:cNvSpPr/>
      </dsp:nvSpPr>
      <dsp:spPr>
        <a:xfrm>
          <a:off x="5107245" y="1019503"/>
          <a:ext cx="1190109" cy="119010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C72403-9195-46A3-8D64-88FC4296FBB9}">
      <dsp:nvSpPr>
        <dsp:cNvPr id="0" name=""/>
        <dsp:cNvSpPr/>
      </dsp:nvSpPr>
      <dsp:spPr>
        <a:xfrm>
          <a:off x="4002143" y="2337497"/>
          <a:ext cx="3400312" cy="51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What</a:t>
          </a:r>
        </a:p>
      </dsp:txBody>
      <dsp:txXfrm>
        <a:off x="4002143" y="2337497"/>
        <a:ext cx="3400312" cy="510046"/>
      </dsp:txXfrm>
    </dsp:sp>
    <dsp:sp modelId="{27BAC8F0-7039-4CC5-9034-4810C55897D2}">
      <dsp:nvSpPr>
        <dsp:cNvPr id="0" name=""/>
        <dsp:cNvSpPr/>
      </dsp:nvSpPr>
      <dsp:spPr>
        <a:xfrm>
          <a:off x="4002143" y="2907025"/>
          <a:ext cx="3400312" cy="108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Separate Application</a:t>
          </a:r>
        </a:p>
        <a:p>
          <a:pPr marL="0" lvl="0" indent="0" algn="ctr" defTabSz="755650">
            <a:lnSpc>
              <a:spcPct val="100000"/>
            </a:lnSpc>
            <a:spcBef>
              <a:spcPct val="0"/>
            </a:spcBef>
            <a:spcAft>
              <a:spcPct val="35000"/>
            </a:spcAft>
            <a:buNone/>
          </a:pPr>
          <a:r>
            <a:rPr lang="en-US" sz="1700" kern="1200"/>
            <a:t>Console only</a:t>
          </a:r>
        </a:p>
      </dsp:txBody>
      <dsp:txXfrm>
        <a:off x="4002143" y="2907025"/>
        <a:ext cx="3400312" cy="1086539"/>
      </dsp:txXfrm>
    </dsp:sp>
    <dsp:sp modelId="{7D121869-4A4B-4EA6-AF58-DE3813C914B7}">
      <dsp:nvSpPr>
        <dsp:cNvPr id="0" name=""/>
        <dsp:cNvSpPr/>
      </dsp:nvSpPr>
      <dsp:spPr>
        <a:xfrm>
          <a:off x="9102612" y="1019503"/>
          <a:ext cx="1190109" cy="119010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0AE88C-50F5-46ED-AA6A-9ACB654A32B7}">
      <dsp:nvSpPr>
        <dsp:cNvPr id="0" name=""/>
        <dsp:cNvSpPr/>
      </dsp:nvSpPr>
      <dsp:spPr>
        <a:xfrm>
          <a:off x="7997510" y="2337497"/>
          <a:ext cx="3400312" cy="5100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b="1"/>
          </a:pPr>
          <a:r>
            <a:rPr lang="en-US" sz="3000" kern="1200"/>
            <a:t>How</a:t>
          </a:r>
        </a:p>
      </dsp:txBody>
      <dsp:txXfrm>
        <a:off x="7997510" y="2337497"/>
        <a:ext cx="3400312" cy="510046"/>
      </dsp:txXfrm>
    </dsp:sp>
    <dsp:sp modelId="{733C1ECB-7753-47FB-BC70-34192F35D080}">
      <dsp:nvSpPr>
        <dsp:cNvPr id="0" name=""/>
        <dsp:cNvSpPr/>
      </dsp:nvSpPr>
      <dsp:spPr>
        <a:xfrm>
          <a:off x="7997510" y="2907025"/>
          <a:ext cx="3400312" cy="1086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a:t>Invoke using UI project</a:t>
          </a:r>
        </a:p>
        <a:p>
          <a:pPr marL="0" lvl="0" indent="0" algn="ctr" defTabSz="755650">
            <a:lnSpc>
              <a:spcPct val="100000"/>
            </a:lnSpc>
            <a:spcBef>
              <a:spcPct val="0"/>
            </a:spcBef>
            <a:spcAft>
              <a:spcPct val="35000"/>
            </a:spcAft>
            <a:buNone/>
          </a:pPr>
          <a:r>
            <a:rPr lang="en-US" sz="1700" kern="1200"/>
            <a:t>Invoke from scratch</a:t>
          </a:r>
        </a:p>
      </dsp:txBody>
      <dsp:txXfrm>
        <a:off x="7997510" y="2907025"/>
        <a:ext cx="3400312" cy="10865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750E94-F329-4873-BAB4-AD577DBC2F1B}">
      <dsp:nvSpPr>
        <dsp:cNvPr id="0" name=""/>
        <dsp:cNvSpPr/>
      </dsp:nvSpPr>
      <dsp:spPr>
        <a:xfrm>
          <a:off x="0" y="814623"/>
          <a:ext cx="11404599" cy="1503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2DAE62-A1DA-4E83-B853-BD99885EEB01}">
      <dsp:nvSpPr>
        <dsp:cNvPr id="0" name=""/>
        <dsp:cNvSpPr/>
      </dsp:nvSpPr>
      <dsp:spPr>
        <a:xfrm>
          <a:off x="454935" y="1153005"/>
          <a:ext cx="827156" cy="827156"/>
        </a:xfrm>
        <a:prstGeom prst="rec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BEB4891-9F5F-4E95-9AEB-3B12D75795A9}">
      <dsp:nvSpPr>
        <dsp:cNvPr id="0" name=""/>
        <dsp:cNvSpPr/>
      </dsp:nvSpPr>
      <dsp:spPr>
        <a:xfrm>
          <a:off x="1737028" y="814623"/>
          <a:ext cx="5132070" cy="150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65" tIns="159165" rIns="159165" bIns="159165" numCol="1" spcCol="1270" anchor="ctr" anchorCtr="0">
          <a:noAutofit/>
        </a:bodyPr>
        <a:lstStyle/>
        <a:p>
          <a:pPr marL="0" lvl="0" indent="0" algn="l" defTabSz="1111250" rtl="0">
            <a:lnSpc>
              <a:spcPct val="90000"/>
            </a:lnSpc>
            <a:spcBef>
              <a:spcPct val="0"/>
            </a:spcBef>
            <a:spcAft>
              <a:spcPct val="35000"/>
            </a:spcAft>
            <a:buNone/>
          </a:pPr>
          <a:r>
            <a:rPr lang="en-US" sz="2500" kern="1200">
              <a:latin typeface="Segoe UI"/>
              <a:cs typeface="Segoe UI"/>
            </a:rPr>
            <a:t>When you migrate databases to Azure, you can perform an offline or an online migration</a:t>
          </a:r>
        </a:p>
      </dsp:txBody>
      <dsp:txXfrm>
        <a:off x="1737028" y="814623"/>
        <a:ext cx="5132070" cy="1503920"/>
      </dsp:txXfrm>
    </dsp:sp>
    <dsp:sp modelId="{8642275D-6551-4117-B345-794E4333EC6B}">
      <dsp:nvSpPr>
        <dsp:cNvPr id="0" name=""/>
        <dsp:cNvSpPr/>
      </dsp:nvSpPr>
      <dsp:spPr>
        <a:xfrm>
          <a:off x="6869098" y="814623"/>
          <a:ext cx="4535501" cy="150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65" tIns="159165" rIns="159165" bIns="159165" numCol="1" spcCol="1270" anchor="ctr" anchorCtr="0">
          <a:noAutofit/>
        </a:bodyPr>
        <a:lstStyle/>
        <a:p>
          <a:pPr marL="0" lvl="0" indent="0" algn="l" defTabSz="622300" rtl="0">
            <a:lnSpc>
              <a:spcPct val="90000"/>
            </a:lnSpc>
            <a:spcBef>
              <a:spcPct val="0"/>
            </a:spcBef>
            <a:spcAft>
              <a:spcPct val="35000"/>
            </a:spcAft>
            <a:buNone/>
          </a:pPr>
          <a:r>
            <a:rPr lang="en-US" sz="1400" kern="1200">
              <a:latin typeface="Segoe UI"/>
              <a:cs typeface="Segoe UI"/>
            </a:rPr>
            <a:t>The  application downtime begins when the migration starts</a:t>
          </a:r>
          <a:endParaRPr lang="en-US" sz="1400" kern="1200"/>
        </a:p>
        <a:p>
          <a:pPr marL="0" lvl="0" indent="0" algn="l" defTabSz="622300" rtl="0">
            <a:lnSpc>
              <a:spcPct val="90000"/>
            </a:lnSpc>
            <a:spcBef>
              <a:spcPct val="0"/>
            </a:spcBef>
            <a:spcAft>
              <a:spcPct val="35000"/>
            </a:spcAft>
            <a:buNone/>
          </a:pPr>
          <a:r>
            <a:rPr lang="en-US" sz="1400" kern="1200">
              <a:latin typeface="Segoe UI"/>
              <a:cs typeface="Segoe UI"/>
            </a:rPr>
            <a:t> Test an offline migration to determine whether the downtime is acceptable. If it is not, perform an online migration</a:t>
          </a:r>
          <a:endParaRPr lang="en-US" sz="1400" kern="1200"/>
        </a:p>
      </dsp:txBody>
      <dsp:txXfrm>
        <a:off x="6869098" y="814623"/>
        <a:ext cx="4535501" cy="1503920"/>
      </dsp:txXfrm>
    </dsp:sp>
    <dsp:sp modelId="{E146D679-FEF1-4B8B-A96A-4DF9C456A52D}">
      <dsp:nvSpPr>
        <dsp:cNvPr id="0" name=""/>
        <dsp:cNvSpPr/>
      </dsp:nvSpPr>
      <dsp:spPr>
        <a:xfrm>
          <a:off x="0" y="2694524"/>
          <a:ext cx="11404599" cy="150392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FF8E9E-85C4-40CA-B7ED-E0EB8A68DEEF}">
      <dsp:nvSpPr>
        <dsp:cNvPr id="0" name=""/>
        <dsp:cNvSpPr/>
      </dsp:nvSpPr>
      <dsp:spPr>
        <a:xfrm>
          <a:off x="454935" y="3032906"/>
          <a:ext cx="827156" cy="8271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0EB8C1B-88F3-46BB-8089-8AD3F0A4C4E4}">
      <dsp:nvSpPr>
        <dsp:cNvPr id="0" name=""/>
        <dsp:cNvSpPr/>
      </dsp:nvSpPr>
      <dsp:spPr>
        <a:xfrm>
          <a:off x="1737028" y="2694524"/>
          <a:ext cx="9667571" cy="15039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9165" tIns="159165" rIns="159165" bIns="159165" numCol="1" spcCol="1270" anchor="ctr" anchorCtr="0">
          <a:noAutofit/>
        </a:bodyPr>
        <a:lstStyle/>
        <a:p>
          <a:pPr marL="0" lvl="0" indent="0" algn="l" defTabSz="1111250" rtl="0">
            <a:lnSpc>
              <a:spcPct val="90000"/>
            </a:lnSpc>
            <a:spcBef>
              <a:spcPct val="0"/>
            </a:spcBef>
            <a:spcAft>
              <a:spcPct val="35000"/>
            </a:spcAft>
            <a:buNone/>
          </a:pPr>
          <a:r>
            <a:rPr lang="en-US" sz="2500" kern="1200">
              <a:latin typeface="Segoe UI"/>
              <a:cs typeface="Segoe UI"/>
            </a:rPr>
            <a:t>For an online migration, downtime is limited to the time required to cut over to the new environment when the migration completes</a:t>
          </a:r>
          <a:endParaRPr lang="en-US" sz="2500" kern="1200"/>
        </a:p>
      </dsp:txBody>
      <dsp:txXfrm>
        <a:off x="1737028" y="2694524"/>
        <a:ext cx="9667571" cy="150392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7CE66A-5126-41ED-B5BF-537F5D33169A}">
      <dsp:nvSpPr>
        <dsp:cNvPr id="0" name=""/>
        <dsp:cNvSpPr/>
      </dsp:nvSpPr>
      <dsp:spPr>
        <a:xfrm>
          <a:off x="739705" y="1186418"/>
          <a:ext cx="1464175" cy="14641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C0334-7845-457A-AB06-B83AB5B56B3D}">
      <dsp:nvSpPr>
        <dsp:cNvPr id="0" name=""/>
        <dsp:cNvSpPr/>
      </dsp:nvSpPr>
      <dsp:spPr>
        <a:xfrm>
          <a:off x="1051742" y="1498456"/>
          <a:ext cx="840100" cy="8401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30CB8E7-656A-436B-9307-B6A45C99ECED}">
      <dsp:nvSpPr>
        <dsp:cNvPr id="0" name=""/>
        <dsp:cNvSpPr/>
      </dsp:nvSpPr>
      <dsp:spPr>
        <a:xfrm>
          <a:off x="271649" y="3106649"/>
          <a:ext cx="2400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Remediate applications</a:t>
          </a:r>
        </a:p>
      </dsp:txBody>
      <dsp:txXfrm>
        <a:off x="271649" y="3106649"/>
        <a:ext cx="2400287" cy="720000"/>
      </dsp:txXfrm>
    </dsp:sp>
    <dsp:sp modelId="{28DC5CD9-B136-4B0D-92EF-602553A656AC}">
      <dsp:nvSpPr>
        <dsp:cNvPr id="0" name=""/>
        <dsp:cNvSpPr/>
      </dsp:nvSpPr>
      <dsp:spPr>
        <a:xfrm>
          <a:off x="3560043" y="1186418"/>
          <a:ext cx="1464175" cy="14641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B9C1C5-EB05-44B6-9C41-C4CFAD153FC0}">
      <dsp:nvSpPr>
        <dsp:cNvPr id="0" name=""/>
        <dsp:cNvSpPr/>
      </dsp:nvSpPr>
      <dsp:spPr>
        <a:xfrm>
          <a:off x="3872080" y="1498456"/>
          <a:ext cx="840100" cy="8401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B7A523C-AD9F-4BA5-B9B7-7AD48D6A99FF}">
      <dsp:nvSpPr>
        <dsp:cNvPr id="0" name=""/>
        <dsp:cNvSpPr/>
      </dsp:nvSpPr>
      <dsp:spPr>
        <a:xfrm>
          <a:off x="3091987" y="3106649"/>
          <a:ext cx="2400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Perform tests</a:t>
          </a:r>
        </a:p>
      </dsp:txBody>
      <dsp:txXfrm>
        <a:off x="3091987" y="3106649"/>
        <a:ext cx="2400287" cy="720000"/>
      </dsp:txXfrm>
    </dsp:sp>
    <dsp:sp modelId="{3785F55B-7663-4FFA-9859-0C3E6CBC5A45}">
      <dsp:nvSpPr>
        <dsp:cNvPr id="0" name=""/>
        <dsp:cNvSpPr/>
      </dsp:nvSpPr>
      <dsp:spPr>
        <a:xfrm>
          <a:off x="6380381" y="1186418"/>
          <a:ext cx="1464175" cy="14641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5FE167-3287-45A1-AC36-E905A705C74B}">
      <dsp:nvSpPr>
        <dsp:cNvPr id="0" name=""/>
        <dsp:cNvSpPr/>
      </dsp:nvSpPr>
      <dsp:spPr>
        <a:xfrm>
          <a:off x="6692418" y="1498456"/>
          <a:ext cx="840100" cy="8401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17EF7B-C465-4DEF-9B12-C8BFB6C2D2F1}">
      <dsp:nvSpPr>
        <dsp:cNvPr id="0" name=""/>
        <dsp:cNvSpPr/>
      </dsp:nvSpPr>
      <dsp:spPr>
        <a:xfrm>
          <a:off x="5912325" y="3106649"/>
          <a:ext cx="2400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Optimize</a:t>
          </a:r>
        </a:p>
      </dsp:txBody>
      <dsp:txXfrm>
        <a:off x="5912325" y="3106649"/>
        <a:ext cx="2400287" cy="720000"/>
      </dsp:txXfrm>
    </dsp:sp>
    <dsp:sp modelId="{0224A781-AB7B-4CA4-9019-ADAB16CDAF40}">
      <dsp:nvSpPr>
        <dsp:cNvPr id="0" name=""/>
        <dsp:cNvSpPr/>
      </dsp:nvSpPr>
      <dsp:spPr>
        <a:xfrm>
          <a:off x="9200719" y="1186418"/>
          <a:ext cx="1464175" cy="14641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C23F87-FD1D-4284-8CF1-552A5CF8DDEF}">
      <dsp:nvSpPr>
        <dsp:cNvPr id="0" name=""/>
        <dsp:cNvSpPr/>
      </dsp:nvSpPr>
      <dsp:spPr>
        <a:xfrm>
          <a:off x="9512756" y="1498456"/>
          <a:ext cx="840100" cy="8401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80B549B-820D-4939-A4A8-98899DEE35BD}">
      <dsp:nvSpPr>
        <dsp:cNvPr id="0" name=""/>
        <dsp:cNvSpPr/>
      </dsp:nvSpPr>
      <dsp:spPr>
        <a:xfrm>
          <a:off x="8732662" y="3106649"/>
          <a:ext cx="2400287"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US" sz="2100" kern="1200"/>
            <a:t>Redirect Applications</a:t>
          </a:r>
        </a:p>
      </dsp:txBody>
      <dsp:txXfrm>
        <a:off x="8732662" y="3106649"/>
        <a:ext cx="2400287"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A0D114-E81E-449C-A73B-94A6D3BF4AB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65306F31-725D-4575-950F-2DCBB2FFE61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2EB6FC-F2CA-4EC4-9D44-5B97E2AE0BBA}" type="datetimeFigureOut">
              <a:rPr lang="en-IN" smtClean="0"/>
              <a:t>14-09-2021</a:t>
            </a:fld>
            <a:endParaRPr lang="en-IN"/>
          </a:p>
        </p:txBody>
      </p:sp>
      <p:sp>
        <p:nvSpPr>
          <p:cNvPr id="4" name="Footer Placeholder 3">
            <a:extLst>
              <a:ext uri="{FF2B5EF4-FFF2-40B4-BE49-F238E27FC236}">
                <a16:creationId xmlns:a16="http://schemas.microsoft.com/office/drawing/2014/main" id="{0634DB54-012A-4C28-AC3F-69FD53DBBC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632FA02-FF71-40A4-B6C9-52C2D5CDDE6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6FAECF3-8C4A-42A8-81AD-DDD3CC3E2E56}" type="slidenum">
              <a:rPr lang="en-IN" smtClean="0"/>
              <a:t>‹#›</a:t>
            </a:fld>
            <a:endParaRPr lang="en-I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123DC0-5E81-4BE5-B1A4-DF59EBC2AE9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0B7E534B-FE8A-4E83-AE53-F6FAEC32E0B2}"/>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C3FA05-8177-451D-A81D-224A878CCEFB}" type="datetimeFigureOut">
              <a:rPr lang="en-IN" smtClean="0"/>
              <a:t>14-09-2021</a:t>
            </a:fld>
            <a:endParaRPr lang="en-IN"/>
          </a:p>
        </p:txBody>
      </p:sp>
      <p:sp>
        <p:nvSpPr>
          <p:cNvPr id="4" name="Slide Image Placeholder 3">
            <a:extLst>
              <a:ext uri="{FF2B5EF4-FFF2-40B4-BE49-F238E27FC236}">
                <a16:creationId xmlns:a16="http://schemas.microsoft.com/office/drawing/2014/main" id="{8F686065-FB54-49B8-A0D5-E78337D879B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a:extLst>
              <a:ext uri="{FF2B5EF4-FFF2-40B4-BE49-F238E27FC236}">
                <a16:creationId xmlns:a16="http://schemas.microsoft.com/office/drawing/2014/main" id="{751E5271-ADAF-4F2B-8EE9-992AF54F76B5}"/>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a:extLst>
              <a:ext uri="{FF2B5EF4-FFF2-40B4-BE49-F238E27FC236}">
                <a16:creationId xmlns:a16="http://schemas.microsoft.com/office/drawing/2014/main" id="{3634E58D-59B3-4CFE-820A-3E9F9A4BB96C}"/>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a:extLst>
              <a:ext uri="{FF2B5EF4-FFF2-40B4-BE49-F238E27FC236}">
                <a16:creationId xmlns:a16="http://schemas.microsoft.com/office/drawing/2014/main" id="{EE6B7482-BD90-4D95-BA49-8CA5635A6BB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CBD1E7-7727-406F-BCB9-08B04455A338}"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nam06.safelinks.protection.outlook.com/?url=https%3A%2F%2Fchannel9.msdn.com%2FShows%2FData-Exposed%2FMigrating-to-SQL-Validate-Migrated-Object-Using-SSMA-Ep-4%3FWT.mc_id%3Ddataexposed-c9-niner&amp;data=04%7C01%7Caciortea%40microsoft.com%7C0d4bbef77d514e1ed5d208d96647baec%7C72f988bf86f141af91ab2d7cd011db47%7C1%7C0%7C637653280555186923%7CUnknown%7CTWFpbGZsb3d8eyJWIjoiMC4wLjAwMDAiLCJQIjoiV2luMzIiLCJBTiI6Ik1haWwiLCJXVCI6Mn0%3D%7C1000&amp;sdata=D1p%2Bc4G47n5lHbZOWNd%2FX8eHVhuKDd9MLBiZUd9uOrU%3D&amp;reserved=0"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docs.microsoft.com/en-us/azure/sql-database/sql-database-what-is-a-dtu" TargetMode="External"/><Relationship Id="rId3" Type="http://schemas.openxmlformats.org/officeDocument/2006/relationships/hyperlink" Target="https://msdn.microsoft.com/library/bb545450.aspx" TargetMode="External"/><Relationship Id="rId7" Type="http://schemas.openxmlformats.org/officeDocument/2006/relationships/hyperlink" Target="https://docs.microsoft.com/en-us/azure/sql-database/sql-database-insights-alerts-portal"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ocs.microsoft.com/en-us/azure/sql-database/sql-database-performance" TargetMode="External"/><Relationship Id="rId11" Type="http://schemas.openxmlformats.org/officeDocument/2006/relationships/hyperlink" Target="https://docs.microsoft.com/en-us/azure/sql-database/sql-database-security-overview" TargetMode="External"/><Relationship Id="rId5" Type="http://schemas.openxmlformats.org/officeDocument/2006/relationships/hyperlink" Target="https://docs.microsoft.com/en-us/azure/sql-database/sql-database-elastic-pool" TargetMode="External"/><Relationship Id="rId10" Type="http://schemas.openxmlformats.org/officeDocument/2006/relationships/hyperlink" Target="https://docs.microsoft.com/en-us/azure/sql-database/sql-database-automated-backups" TargetMode="External"/><Relationship Id="rId4" Type="http://schemas.openxmlformats.org/officeDocument/2006/relationships/hyperlink" Target="https://docs.microsoft.com/en-us/azure/sql-database/sql-database-service-tiers" TargetMode="External"/><Relationship Id="rId9" Type="http://schemas.openxmlformats.org/officeDocument/2006/relationships/hyperlink" Target="http://azure.microsoft.com/support/legal/sla/"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https://github.com/microsoft/DataMigrationTeam/blob/master/Whitepapers/Steps%20to%20Run%20SSMA%20for%20Oracle%20-%20Including%20Data%20Migration%20v1.0.pdf</a:t>
            </a:r>
          </a:p>
          <a:p>
            <a:endParaRPr lang="en-US"/>
          </a:p>
          <a:p>
            <a:r>
              <a:rPr lang="en-US"/>
              <a:t>https://github.com/Microsoft/DataMigrationTeam/blob/master/Whitepapers/Steps%20to%20Run%20SSMA%20for%20Oracle%20-%20Including%20Data%20Migration%20v1.0.pdf</a:t>
            </a:r>
          </a:p>
        </p:txBody>
      </p:sp>
      <p:sp>
        <p:nvSpPr>
          <p:cNvPr id="4" name="Slide Number Placeholder 3"/>
          <p:cNvSpPr>
            <a:spLocks noGrp="1"/>
          </p:cNvSpPr>
          <p:nvPr>
            <p:ph type="sldNum" sz="quarter" idx="5"/>
          </p:nvPr>
        </p:nvSpPr>
        <p:spPr/>
        <p:txBody>
          <a:bodyPr/>
          <a:lstStyle/>
          <a:p>
            <a:fld id="{BBCBD1E7-7727-406F-BCB9-08B04455A338}" type="slidenum">
              <a:rPr lang="en-IN" smtClean="0"/>
              <a:t>3</a:t>
            </a:fld>
            <a:endParaRPr lang="en-IN"/>
          </a:p>
        </p:txBody>
      </p:sp>
    </p:spTree>
    <p:extLst>
      <p:ext uri="{BB962C8B-B14F-4D97-AF65-F5344CB8AC3E}">
        <p14:creationId xmlns:p14="http://schemas.microsoft.com/office/powerpoint/2010/main" val="22360449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https://datamigration.microsoft.com/scenario/oracle-to-azuresqldb?step=1</a:t>
            </a:r>
          </a:p>
        </p:txBody>
      </p:sp>
      <p:sp>
        <p:nvSpPr>
          <p:cNvPr id="4" name="Slide Number Placeholder 3"/>
          <p:cNvSpPr>
            <a:spLocks noGrp="1"/>
          </p:cNvSpPr>
          <p:nvPr>
            <p:ph type="sldNum" sz="quarter" idx="5"/>
          </p:nvPr>
        </p:nvSpPr>
        <p:spPr/>
        <p:txBody>
          <a:bodyPr/>
          <a:lstStyle/>
          <a:p>
            <a:fld id="{BBCBD1E7-7727-406F-BCB9-08B04455A338}" type="slidenum">
              <a:rPr lang="en-IN" smtClean="0"/>
              <a:t>13</a:t>
            </a:fld>
            <a:endParaRPr lang="en-IN"/>
          </a:p>
        </p:txBody>
      </p:sp>
    </p:spTree>
    <p:extLst>
      <p:ext uri="{BB962C8B-B14F-4D97-AF65-F5344CB8AC3E}">
        <p14:creationId xmlns:p14="http://schemas.microsoft.com/office/powerpoint/2010/main" val="2037654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Through </a:t>
            </a:r>
            <a:r>
              <a:rPr lang="en-US" err="1"/>
              <a:t>SSMA,automatic</a:t>
            </a:r>
            <a:r>
              <a:rPr lang="en-US"/>
              <a:t> schema </a:t>
            </a:r>
            <a:r>
              <a:rPr lang="en-US" err="1"/>
              <a:t>conversion,customize</a:t>
            </a:r>
            <a:r>
              <a:rPr lang="en-US"/>
              <a:t> type mappings and </a:t>
            </a:r>
            <a:r>
              <a:rPr lang="en-US" err="1"/>
              <a:t>manuel</a:t>
            </a:r>
            <a:r>
              <a:rPr lang="en-US"/>
              <a:t> code conversion can be done.</a:t>
            </a:r>
          </a:p>
          <a:p>
            <a:endParaRPr lang="en-US"/>
          </a:p>
          <a:p>
            <a:r>
              <a:rPr lang="en-US"/>
              <a:t>For Data migration </a:t>
            </a:r>
            <a:r>
              <a:rPr lang="en-US" sz="1200" kern="1200">
                <a:solidFill>
                  <a:srgbClr val="0072C6"/>
                </a:solidFill>
                <a:latin typeface="Segoe UI Light"/>
                <a:ea typeface="+mn-ea"/>
                <a:cs typeface="+mn-cs"/>
              </a:rPr>
              <a:t>Use SSIS:</a:t>
            </a:r>
          </a:p>
          <a:p>
            <a:pPr marL="571500" indent="-571500">
              <a:buFont typeface="Arial" panose="020B0604020202020204" pitchFamily="34" charset="0"/>
              <a:buChar char="•"/>
            </a:pPr>
            <a:r>
              <a:rPr lang="en-US" sz="1200" kern="1200">
                <a:solidFill>
                  <a:schemeClr val="tx1"/>
                </a:solidFill>
                <a:latin typeface="Segoe UI Light"/>
                <a:ea typeface="+mn-ea"/>
                <a:cs typeface="+mn-cs"/>
              </a:rPr>
              <a:t>When out of the box SSMA is not capable of handling migration</a:t>
            </a:r>
          </a:p>
          <a:p>
            <a:pPr marL="571500" indent="-571500">
              <a:buFont typeface="Arial" panose="020B0604020202020204" pitchFamily="34" charset="0"/>
              <a:buChar char="•"/>
            </a:pPr>
            <a:r>
              <a:rPr lang="en-US" sz="1200" kern="1200">
                <a:solidFill>
                  <a:schemeClr val="tx1"/>
                </a:solidFill>
                <a:latin typeface="Segoe UI Light"/>
                <a:ea typeface="+mn-ea"/>
                <a:cs typeface="+mn-cs"/>
              </a:rPr>
              <a:t>For QA and Production migrations where robust capabilities and a repeatable process are required</a:t>
            </a:r>
          </a:p>
          <a:p>
            <a:pPr marL="571500" indent="-571500">
              <a:buFont typeface="Arial" panose="020B0604020202020204" pitchFamily="34" charset="0"/>
              <a:buChar char="•"/>
            </a:pPr>
            <a:r>
              <a:rPr lang="en-US" sz="1200" kern="1200">
                <a:solidFill>
                  <a:schemeClr val="tx1"/>
                </a:solidFill>
                <a:latin typeface="Segoe UI Light"/>
                <a:ea typeface="+mn-ea"/>
                <a:cs typeface="+mn-cs"/>
              </a:rPr>
              <a:t>For large datasets where multiple data flows or scale out may be required</a:t>
            </a:r>
          </a:p>
          <a:p>
            <a:endParaRPr lang="en-US"/>
          </a:p>
          <a:p>
            <a:r>
              <a:rPr lang="en-US"/>
              <a:t>But it requires SSIS dev skills.</a:t>
            </a:r>
          </a:p>
          <a:p>
            <a:endParaRPr lang="en-US"/>
          </a:p>
          <a:p>
            <a:r>
              <a:rPr lang="en-US"/>
              <a:t>For Data Migration CDC can be used for synchronizing source and target databases but requires DBA and dev skills.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9/14/2021 1:23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84161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Through </a:t>
            </a:r>
            <a:r>
              <a:rPr lang="en-US" err="1"/>
              <a:t>SSMA,automatic</a:t>
            </a:r>
            <a:r>
              <a:rPr lang="en-US"/>
              <a:t> schema </a:t>
            </a:r>
            <a:r>
              <a:rPr lang="en-US" err="1"/>
              <a:t>conversion,customize</a:t>
            </a:r>
            <a:r>
              <a:rPr lang="en-US"/>
              <a:t> type mappings and </a:t>
            </a:r>
            <a:r>
              <a:rPr lang="en-US" err="1"/>
              <a:t>manuel</a:t>
            </a:r>
            <a:r>
              <a:rPr lang="en-US"/>
              <a:t> code conversion can be done.</a:t>
            </a:r>
          </a:p>
          <a:p>
            <a:endParaRPr lang="en-US"/>
          </a:p>
          <a:p>
            <a:r>
              <a:rPr lang="en-US"/>
              <a:t>For Data migration </a:t>
            </a:r>
            <a:r>
              <a:rPr lang="en-US" sz="1200" kern="1200">
                <a:solidFill>
                  <a:srgbClr val="0072C6"/>
                </a:solidFill>
                <a:latin typeface="Segoe UI Light"/>
                <a:ea typeface="+mn-ea"/>
                <a:cs typeface="+mn-cs"/>
              </a:rPr>
              <a:t>Use SSIS:</a:t>
            </a:r>
          </a:p>
          <a:p>
            <a:pPr marL="571500" indent="-571500">
              <a:buFont typeface="Arial" panose="020B0604020202020204" pitchFamily="34" charset="0"/>
              <a:buChar char="•"/>
            </a:pPr>
            <a:r>
              <a:rPr lang="en-US" sz="1200" kern="1200">
                <a:solidFill>
                  <a:schemeClr val="tx1"/>
                </a:solidFill>
                <a:latin typeface="Segoe UI Light"/>
                <a:ea typeface="+mn-ea"/>
                <a:cs typeface="+mn-cs"/>
              </a:rPr>
              <a:t>When out of the box SSMA is not capable of handling migration</a:t>
            </a:r>
          </a:p>
          <a:p>
            <a:pPr marL="571500" indent="-571500">
              <a:buFont typeface="Arial" panose="020B0604020202020204" pitchFamily="34" charset="0"/>
              <a:buChar char="•"/>
            </a:pPr>
            <a:r>
              <a:rPr lang="en-US" sz="1200" kern="1200">
                <a:solidFill>
                  <a:schemeClr val="tx1"/>
                </a:solidFill>
                <a:latin typeface="Segoe UI Light"/>
                <a:ea typeface="+mn-ea"/>
                <a:cs typeface="+mn-cs"/>
              </a:rPr>
              <a:t>For QA and Production migrations where robust capabilities and a repeatable process are required</a:t>
            </a:r>
          </a:p>
          <a:p>
            <a:pPr marL="571500" indent="-571500">
              <a:buFont typeface="Arial" panose="020B0604020202020204" pitchFamily="34" charset="0"/>
              <a:buChar char="•"/>
            </a:pPr>
            <a:r>
              <a:rPr lang="en-US" sz="1200" kern="1200">
                <a:solidFill>
                  <a:schemeClr val="tx1"/>
                </a:solidFill>
                <a:latin typeface="Segoe UI Light"/>
                <a:ea typeface="+mn-ea"/>
                <a:cs typeface="+mn-cs"/>
              </a:rPr>
              <a:t>For large datasets where multiple data flows or scale out may be required</a:t>
            </a:r>
          </a:p>
          <a:p>
            <a:endParaRPr lang="en-US"/>
          </a:p>
          <a:p>
            <a:r>
              <a:rPr lang="en-US"/>
              <a:t>But it requires SSIS dev skills.</a:t>
            </a:r>
          </a:p>
          <a:p>
            <a:endParaRPr lang="en-US"/>
          </a:p>
          <a:p>
            <a:r>
              <a:rPr lang="en-US"/>
              <a:t>For Data Migration CDC can be used for synchronizing source and target databases but requires DBA and dev skills.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9/14/2021 1:23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6111726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CBD1E7-7727-406F-BCB9-08B04455A338}" type="slidenum">
              <a:rPr lang="en-IN" smtClean="0"/>
              <a:t>17</a:t>
            </a:fld>
            <a:endParaRPr lang="en-IN"/>
          </a:p>
        </p:txBody>
      </p:sp>
    </p:spTree>
    <p:extLst>
      <p:ext uri="{BB962C8B-B14F-4D97-AF65-F5344CB8AC3E}">
        <p14:creationId xmlns:p14="http://schemas.microsoft.com/office/powerpoint/2010/main" val="1068535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CBD1E7-7727-406F-BCB9-08B04455A338}" type="slidenum">
              <a:rPr lang="en-IN" smtClean="0"/>
              <a:t>18</a:t>
            </a:fld>
            <a:endParaRPr lang="en-IN"/>
          </a:p>
        </p:txBody>
      </p:sp>
    </p:spTree>
    <p:extLst>
      <p:ext uri="{BB962C8B-B14F-4D97-AF65-F5344CB8AC3E}">
        <p14:creationId xmlns:p14="http://schemas.microsoft.com/office/powerpoint/2010/main" val="11492515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https://github.com/microsoft/DataMigrationTeam/blob/master/Whitepapers/Steps%20to%20Run%20SSMA%20for%20Oracle%20-%20Including%20Data%20Migration%20v1.0.pdf</a:t>
            </a:r>
          </a:p>
          <a:p>
            <a:endParaRPr lang="en-US"/>
          </a:p>
          <a:p>
            <a:r>
              <a:rPr lang="en-US"/>
              <a:t>https://github.com/Microsoft/DataMigrationTeam/blob/master/Whitepapers/Steps%20to%20Run%20SSMA%20for%20Oracle%20-%20Including%20Data%20Migration%20v1.0.pdf</a:t>
            </a:r>
          </a:p>
        </p:txBody>
      </p:sp>
      <p:sp>
        <p:nvSpPr>
          <p:cNvPr id="4" name="Slide Number Placeholder 3"/>
          <p:cNvSpPr>
            <a:spLocks noGrp="1"/>
          </p:cNvSpPr>
          <p:nvPr>
            <p:ph type="sldNum" sz="quarter" idx="5"/>
          </p:nvPr>
        </p:nvSpPr>
        <p:spPr/>
        <p:txBody>
          <a:bodyPr/>
          <a:lstStyle/>
          <a:p>
            <a:fld id="{BBCBD1E7-7727-406F-BCB9-08B04455A338}" type="slidenum">
              <a:rPr lang="en-IN" smtClean="0"/>
              <a:t>19</a:t>
            </a:fld>
            <a:endParaRPr lang="en-IN"/>
          </a:p>
        </p:txBody>
      </p:sp>
    </p:spTree>
    <p:extLst>
      <p:ext uri="{BB962C8B-B14F-4D97-AF65-F5344CB8AC3E}">
        <p14:creationId xmlns:p14="http://schemas.microsoft.com/office/powerpoint/2010/main" val="2520888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you have successfully completed the Migration stage, you need to go through a series of post-migration tasks to ensure that everything is functioning as smoothly and efficiently as possible.</a:t>
            </a:r>
          </a:p>
          <a:p>
            <a:r>
              <a:rPr lang="en-US" b="1"/>
              <a:t>Remediate applications</a:t>
            </a:r>
          </a:p>
          <a:p>
            <a:r>
              <a:rPr lang="en-US"/>
              <a:t>After the data is migrated to the target environment, all the applications that formerly consumed the source need to start consuming the target. Accomplishing this will in some cases require changes to the applications.</a:t>
            </a:r>
          </a:p>
          <a:p>
            <a:r>
              <a:rPr lang="en-US" b="1"/>
              <a:t>Perform tests</a:t>
            </a:r>
          </a:p>
          <a:p>
            <a:r>
              <a:rPr lang="en-US"/>
              <a:t>The test approach for database migration consists of performing the following activities:</a:t>
            </a:r>
          </a:p>
          <a:p>
            <a:endParaRPr lang="en-US"/>
          </a:p>
          <a:p>
            <a:r>
              <a:rPr lang="en-US"/>
              <a:t>1.Develop validation tests. To test database migration, you need to use SQL queries. You must create the validation queries to run against both the source and the target databases. Your validation queries should cover the scope you have defined.</a:t>
            </a:r>
          </a:p>
          <a:p>
            <a:r>
              <a:rPr lang="en-US"/>
              <a:t>2.Set up test environment. The test environment should contain a copy of the source database and the target database. Be sure to isolate the test environment.</a:t>
            </a:r>
          </a:p>
          <a:p>
            <a:r>
              <a:rPr lang="en-US"/>
              <a:t>3.Run validation tests. Run the validation tests against the source and the target, and then analyze the results.</a:t>
            </a:r>
          </a:p>
          <a:p>
            <a:r>
              <a:rPr lang="en-US"/>
              <a:t>4.Run performance tests. Run performance test against the source and the target, and then analyze and compare the results.</a:t>
            </a:r>
          </a:p>
          <a:p>
            <a:endParaRPr lang="en-US"/>
          </a:p>
          <a:p>
            <a:r>
              <a:rPr lang="en-US" b="1"/>
              <a:t>Optimize</a:t>
            </a:r>
          </a:p>
          <a:p>
            <a:r>
              <a:rPr lang="en-US"/>
              <a:t>The post-migration phase is crucial for reconciling any data accuracy issues and verifying completeness, as well as addressing performance issues with the workload.</a:t>
            </a:r>
          </a:p>
          <a:p>
            <a:endParaRPr lang="en-US"/>
          </a:p>
          <a:p>
            <a:r>
              <a:rPr lang="en-US"/>
              <a:t>https://datamigration.microsoft.com/scenario/oracle-to-azuresqldb?step=3&amp;tabnav=true</a:t>
            </a:r>
          </a:p>
        </p:txBody>
      </p:sp>
      <p:sp>
        <p:nvSpPr>
          <p:cNvPr id="4" name="Slide Number Placeholder 3"/>
          <p:cNvSpPr>
            <a:spLocks noGrp="1"/>
          </p:cNvSpPr>
          <p:nvPr>
            <p:ph type="sldNum" sz="quarter" idx="5"/>
          </p:nvPr>
        </p:nvSpPr>
        <p:spPr/>
        <p:txBody>
          <a:bodyPr/>
          <a:lstStyle/>
          <a:p>
            <a:fld id="{BBCBD1E7-7727-406F-BCB9-08B04455A338}" type="slidenum">
              <a:rPr lang="en-IN" smtClean="0"/>
              <a:t>20</a:t>
            </a:fld>
            <a:endParaRPr lang="en-IN"/>
          </a:p>
        </p:txBody>
      </p:sp>
    </p:spTree>
    <p:extLst>
      <p:ext uri="{BB962C8B-B14F-4D97-AF65-F5344CB8AC3E}">
        <p14:creationId xmlns:p14="http://schemas.microsoft.com/office/powerpoint/2010/main" val="4102165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u="sng" dirty="0">
                <a:solidFill>
                  <a:srgbClr val="0563C1"/>
                </a:solidFill>
                <a:effectLst/>
                <a:latin typeface="Calibri" panose="020F0502020204030204" pitchFamily="34" charset="0"/>
                <a:ea typeface="Calibri" panose="020F0502020204030204" pitchFamily="34" charset="0"/>
                <a:hlinkClick r:id="rId3"/>
              </a:rPr>
              <a:t>Migrating to SQL: Validate Migrated Object Using SSMA  | Data Exposed | Channel 9 (msdn.com)</a:t>
            </a:r>
            <a:r>
              <a:rPr lang="en-US" sz="1800" dirty="0">
                <a:effectLst/>
                <a:latin typeface="Calibri" panose="020F0502020204030204" pitchFamily="34" charset="0"/>
                <a:ea typeface="Calibri" panose="020F0502020204030204" pitchFamily="34" charset="0"/>
              </a:rPr>
              <a:t> </a:t>
            </a:r>
            <a:endParaRPr lang="en-US" dirty="0"/>
          </a:p>
        </p:txBody>
      </p:sp>
      <p:sp>
        <p:nvSpPr>
          <p:cNvPr id="4" name="Slide Number Placeholder 3"/>
          <p:cNvSpPr>
            <a:spLocks noGrp="1"/>
          </p:cNvSpPr>
          <p:nvPr>
            <p:ph type="sldNum" sz="quarter" idx="5"/>
          </p:nvPr>
        </p:nvSpPr>
        <p:spPr/>
        <p:txBody>
          <a:bodyPr/>
          <a:lstStyle/>
          <a:p>
            <a:fld id="{BBCBD1E7-7727-406F-BCB9-08B04455A338}" type="slidenum">
              <a:rPr lang="en-IN" smtClean="0"/>
              <a:t>21</a:t>
            </a:fld>
            <a:endParaRPr lang="en-IN"/>
          </a:p>
        </p:txBody>
      </p:sp>
    </p:spTree>
    <p:extLst>
      <p:ext uri="{BB962C8B-B14F-4D97-AF65-F5344CB8AC3E}">
        <p14:creationId xmlns:p14="http://schemas.microsoft.com/office/powerpoint/2010/main" val="23906372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B8054D8-8F0B-4602-B903-9DC5C1B105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11212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9/14/2021 1:23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1250">
                      <a:prstClr val="black"/>
                    </a:gs>
                    <a:gs pos="100000">
                      <a:prstClr val="black"/>
                    </a:gs>
                  </a:gsLst>
                  <a:lin ang="5400000" scaled="0"/>
                </a:gradFill>
                <a:latin typeface="Segoe UI Semibold"/>
              </a:rPr>
              <a:t>Companies that embrace the cloud grow </a:t>
            </a:r>
            <a:r>
              <a:rPr lang="en-US" sz="1400" b="1" dirty="0">
                <a:solidFill>
                  <a:srgbClr val="0078D4"/>
                </a:solidFill>
                <a:latin typeface="Segoe UI"/>
              </a:rPr>
              <a:t>19.6% faster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gradFill>
                  <a:gsLst>
                    <a:gs pos="1250">
                      <a:prstClr val="black"/>
                    </a:gs>
                    <a:gs pos="100000">
                      <a:prstClr val="black"/>
                    </a:gs>
                  </a:gsLst>
                  <a:lin ang="5400000" scaled="0"/>
                </a:gradFill>
                <a:latin typeface="Segoe UI Semibold"/>
              </a:rPr>
              <a:t>More than </a:t>
            </a:r>
            <a:r>
              <a:rPr lang="en-US" sz="1600" b="1" dirty="0">
                <a:solidFill>
                  <a:srgbClr val="0078D4"/>
                </a:solidFill>
                <a:latin typeface="Segoe UI"/>
              </a:rPr>
              <a:t>80% of organizations </a:t>
            </a:r>
            <a:r>
              <a:rPr lang="en-US" sz="1400" dirty="0">
                <a:gradFill>
                  <a:gsLst>
                    <a:gs pos="1250">
                      <a:prstClr val="black"/>
                    </a:gs>
                    <a:gs pos="100000">
                      <a:prstClr val="black"/>
                    </a:gs>
                  </a:gsLst>
                  <a:lin ang="5400000" scaled="0"/>
                </a:gradFill>
                <a:latin typeface="Segoe UI Semibold"/>
              </a:rPr>
              <a:t>now adopt cloud-first strategies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b="1" dirty="0">
              <a:solidFill>
                <a:srgbClr val="0078D4"/>
              </a:solidFill>
              <a:latin typeface="Segoe UI"/>
            </a:endParaRPr>
          </a:p>
          <a:p>
            <a:endParaRPr lang="en-US" dirty="0"/>
          </a:p>
          <a:p>
            <a:pPr algn="l"/>
            <a:r>
              <a:rPr lang="en-US" b="1" i="0" dirty="0">
                <a:solidFill>
                  <a:srgbClr val="4A4A4A"/>
                </a:solidFill>
                <a:effectLst/>
                <a:latin typeface="Segoe UI" panose="020B0502040204020203" pitchFamily="34" charset="0"/>
              </a:rPr>
              <a:t>Rationale for migrating</a:t>
            </a:r>
          </a:p>
          <a:p>
            <a:pPr algn="l"/>
            <a:r>
              <a:rPr lang="en-US" b="0" i="0" dirty="0">
                <a:solidFill>
                  <a:srgbClr val="4A4A4A"/>
                </a:solidFill>
                <a:effectLst/>
                <a:latin typeface="Segoe UI" panose="020B0502040204020203" pitchFamily="34" charset="0"/>
              </a:rPr>
              <a:t>Azure SQL Database is a relational database service hosted in the Microsoft Cloud that is based on the market-leading Microsoft SQL Server engine. Azure SQL Database is capable of handling mission-critical workloads and delivers predictable performance at multiple service levels, dynamic scalability with no downtime, built-in business continuity, and data protection — all with near-zero administration.</a:t>
            </a:r>
          </a:p>
          <a:p>
            <a:pPr algn="l"/>
            <a:r>
              <a:rPr lang="en-US" b="0" i="0" dirty="0">
                <a:solidFill>
                  <a:srgbClr val="4A4A4A"/>
                </a:solidFill>
                <a:effectLst/>
                <a:latin typeface="Segoe UI" panose="020B0502040204020203" pitchFamily="34" charset="0"/>
              </a:rPr>
              <a:t>These capabilities allow you to focus on rapid app development and accelerating your time-to-market, rather than allocating precious time and resources to managing virtual machines and infrastructure. Based on the </a:t>
            </a:r>
            <a:r>
              <a:rPr lang="en-US" b="0" i="0" u="none" strike="noStrike" dirty="0">
                <a:solidFill>
                  <a:srgbClr val="0060EB"/>
                </a:solidFill>
                <a:effectLst/>
                <a:latin typeface="Segoe UI" panose="020B0502040204020203" pitchFamily="34" charset="0"/>
                <a:hlinkClick r:id="rId3"/>
              </a:rPr>
              <a:t>SQL Server</a:t>
            </a:r>
            <a:r>
              <a:rPr lang="en-US" b="0" i="0" dirty="0">
                <a:solidFill>
                  <a:srgbClr val="4A4A4A"/>
                </a:solidFill>
                <a:effectLst/>
                <a:latin typeface="Segoe UI" panose="020B0502040204020203" pitchFamily="34" charset="0"/>
              </a:rPr>
              <a:t> engine, Azure SQL Database supports existing SQL Server tools, libraries, and APIs. This makes it is easy for you to develop new solutions, to move your existing SQL Server solutions, and to extend your existing SQL Server solutions to the Microsoft Cloud without having to learn new skills.</a:t>
            </a:r>
          </a:p>
          <a:p>
            <a:pPr algn="l"/>
            <a:r>
              <a:rPr lang="en-US" b="0" i="0" dirty="0">
                <a:solidFill>
                  <a:srgbClr val="4A4A4A"/>
                </a:solidFill>
                <a:effectLst/>
                <a:latin typeface="Segoe UI" panose="020B0502040204020203" pitchFamily="34" charset="0"/>
              </a:rPr>
              <a:t>Consider the detail in the following sections when evaluating the rationale for migrating.</a:t>
            </a:r>
          </a:p>
          <a:p>
            <a:pPr algn="l"/>
            <a:r>
              <a:rPr lang="en-US" b="1" i="0" dirty="0">
                <a:solidFill>
                  <a:srgbClr val="4A4A4A"/>
                </a:solidFill>
                <a:effectLst/>
                <a:latin typeface="Segoe UI" panose="020B0502040204020203" pitchFamily="34" charset="0"/>
              </a:rPr>
              <a:t>Performance and scale without downtime</a:t>
            </a:r>
          </a:p>
          <a:p>
            <a:pPr algn="l"/>
            <a:r>
              <a:rPr lang="en-US" b="0" i="0" dirty="0">
                <a:solidFill>
                  <a:srgbClr val="4A4A4A"/>
                </a:solidFill>
                <a:effectLst/>
                <a:latin typeface="Segoe UI" panose="020B0502040204020203" pitchFamily="34" charset="0"/>
              </a:rPr>
              <a:t>The Azure SQL Database service offers multiple </a:t>
            </a:r>
            <a:r>
              <a:rPr lang="en-US" b="0" i="0" u="none" strike="noStrike" dirty="0">
                <a:solidFill>
                  <a:srgbClr val="0060EB"/>
                </a:solidFill>
                <a:effectLst/>
                <a:latin typeface="Segoe UI" panose="020B0502040204020203" pitchFamily="34" charset="0"/>
                <a:hlinkClick r:id="rId4"/>
              </a:rPr>
              <a:t>service tiers</a:t>
            </a:r>
            <a:r>
              <a:rPr lang="en-US" b="0" i="0" dirty="0">
                <a:solidFill>
                  <a:srgbClr val="4A4A4A"/>
                </a:solidFill>
                <a:effectLst/>
                <a:latin typeface="Segoe UI" panose="020B0502040204020203" pitchFamily="34" charset="0"/>
              </a:rPr>
              <a:t> (Basic, Standard, Premium, and Premium RS), and each tier provides different levels of performance and capabilities to support lightweight to heavyweight database workloads. You can change tiers manually or programmatically at any time to meet the needs of your solution, and you can do this without downtime to your app or to your customers. Dynamic scalability enables your database to transparently respond to rapidly changing resource requirements and lets you pay for the resources you need when you need them.</a:t>
            </a:r>
          </a:p>
          <a:p>
            <a:pPr algn="l"/>
            <a:r>
              <a:rPr lang="en-US" b="1" i="0" dirty="0">
                <a:solidFill>
                  <a:srgbClr val="4A4A4A"/>
                </a:solidFill>
                <a:effectLst/>
                <a:latin typeface="Segoe UI" panose="020B0502040204020203" pitchFamily="34" charset="0"/>
              </a:rPr>
              <a:t>Use elastic pools to maximize resource utilization</a:t>
            </a:r>
          </a:p>
          <a:p>
            <a:pPr algn="l"/>
            <a:r>
              <a:rPr lang="en-US" b="0" i="0" dirty="0">
                <a:solidFill>
                  <a:srgbClr val="4A4A4A"/>
                </a:solidFill>
                <a:effectLst/>
                <a:latin typeface="Segoe UI" panose="020B0502040204020203" pitchFamily="34" charset="0"/>
              </a:rPr>
              <a:t>For businesses and applications with relatively unpredictable usage patterns, it can be hard to manage costs and the associated business model. </a:t>
            </a:r>
            <a:r>
              <a:rPr lang="en-US" b="0" i="0" u="none" strike="noStrike" dirty="0">
                <a:solidFill>
                  <a:srgbClr val="0060EB"/>
                </a:solidFill>
                <a:effectLst/>
                <a:latin typeface="Segoe UI" panose="020B0502040204020203" pitchFamily="34" charset="0"/>
                <a:hlinkClick r:id="rId5"/>
              </a:rPr>
              <a:t>Elastic pools</a:t>
            </a:r>
            <a:r>
              <a:rPr lang="en-US" b="0" i="0" dirty="0">
                <a:solidFill>
                  <a:srgbClr val="4A4A4A"/>
                </a:solidFill>
                <a:effectLst/>
                <a:latin typeface="Segoe UI" panose="020B0502040204020203" pitchFamily="34" charset="0"/>
              </a:rPr>
              <a:t> are designed to solve this problem by allowing you to allocate performance resources to a pool rather than to an individual database. Customers pay for the collective performance resources of the pool rather than for single database performance. With elastic pools, you don’t need to dial database performance up and down as demand for resources fluctuates. The pooled databases consume the performance resources of the elastic pool as needed.</a:t>
            </a:r>
          </a:p>
          <a:p>
            <a:pPr algn="l"/>
            <a:r>
              <a:rPr lang="en-US" b="1" i="0" dirty="0">
                <a:solidFill>
                  <a:srgbClr val="4A4A4A"/>
                </a:solidFill>
                <a:effectLst/>
                <a:latin typeface="Segoe UI" panose="020B0502040204020203" pitchFamily="34" charset="0"/>
              </a:rPr>
              <a:t>Blend single databases with pooled databases</a:t>
            </a:r>
          </a:p>
          <a:p>
            <a:pPr algn="l"/>
            <a:r>
              <a:rPr lang="en-US" b="0" i="0" dirty="0">
                <a:solidFill>
                  <a:srgbClr val="4A4A4A"/>
                </a:solidFill>
                <a:effectLst/>
                <a:latin typeface="Segoe UI" panose="020B0502040204020203" pitchFamily="34" charset="0"/>
              </a:rPr>
              <a:t>Either way you go — single databases or elastic pools — you are not locked in. You can blend single databases with elastic pools, and change the service tiers of single databases and elastic pools quickly and easily to adapt to your situation. Moreover, with the power and reach of Azure, you can mix-and-match other Azure services with SQL Database to meet your unique app design needs, drive cost and resource efficiencies, and unlock new business opportunities.</a:t>
            </a:r>
          </a:p>
          <a:p>
            <a:pPr algn="l"/>
            <a:r>
              <a:rPr lang="en-US" b="1" i="0" dirty="0">
                <a:solidFill>
                  <a:srgbClr val="4A4A4A"/>
                </a:solidFill>
                <a:effectLst/>
                <a:latin typeface="Segoe UI" panose="020B0502040204020203" pitchFamily="34" charset="0"/>
              </a:rPr>
              <a:t>Monitoring and alerting</a:t>
            </a:r>
          </a:p>
          <a:p>
            <a:pPr algn="l"/>
            <a:r>
              <a:rPr lang="en-US" b="0" i="0" dirty="0">
                <a:solidFill>
                  <a:srgbClr val="4A4A4A"/>
                </a:solidFill>
                <a:effectLst/>
                <a:latin typeface="Segoe UI" panose="020B0502040204020203" pitchFamily="34" charset="0"/>
              </a:rPr>
              <a:t>You use the </a:t>
            </a:r>
            <a:r>
              <a:rPr lang="en-US" b="0" i="0" u="none" strike="noStrike" dirty="0">
                <a:solidFill>
                  <a:srgbClr val="0060EB"/>
                </a:solidFill>
                <a:effectLst/>
                <a:latin typeface="Segoe UI" panose="020B0502040204020203" pitchFamily="34" charset="0"/>
                <a:hlinkClick r:id="rId6"/>
              </a:rPr>
              <a:t>built-in performance monitoring</a:t>
            </a:r>
            <a:r>
              <a:rPr lang="en-US" b="0" i="0" dirty="0">
                <a:solidFill>
                  <a:srgbClr val="4A4A4A"/>
                </a:solidFill>
                <a:effectLst/>
                <a:latin typeface="Segoe UI" panose="020B0502040204020203" pitchFamily="34" charset="0"/>
              </a:rPr>
              <a:t> and </a:t>
            </a:r>
            <a:r>
              <a:rPr lang="en-US" b="0" i="0" u="none" strike="noStrike" dirty="0">
                <a:solidFill>
                  <a:srgbClr val="0060EB"/>
                </a:solidFill>
                <a:effectLst/>
                <a:latin typeface="Segoe UI" panose="020B0502040204020203" pitchFamily="34" charset="0"/>
                <a:hlinkClick r:id="rId7"/>
              </a:rPr>
              <a:t>alerting</a:t>
            </a:r>
            <a:r>
              <a:rPr lang="en-US" b="0" i="0" dirty="0">
                <a:solidFill>
                  <a:srgbClr val="4A4A4A"/>
                </a:solidFill>
                <a:effectLst/>
                <a:latin typeface="Segoe UI" panose="020B0502040204020203" pitchFamily="34" charset="0"/>
              </a:rPr>
              <a:t> tools, combined with the performance ratings based on </a:t>
            </a:r>
            <a:r>
              <a:rPr lang="en-US" b="0" i="0" u="none" strike="noStrike" dirty="0">
                <a:solidFill>
                  <a:srgbClr val="0060EB"/>
                </a:solidFill>
                <a:effectLst/>
                <a:latin typeface="Segoe UI" panose="020B0502040204020203" pitchFamily="34" charset="0"/>
                <a:hlinkClick r:id="rId8"/>
              </a:rPr>
              <a:t>Database Transaction Units (DTUs) for single databases and elastic DTUs (</a:t>
            </a:r>
            <a:r>
              <a:rPr lang="en-US" b="0" i="0" u="none" strike="noStrike" dirty="0" err="1">
                <a:solidFill>
                  <a:srgbClr val="0060EB"/>
                </a:solidFill>
                <a:effectLst/>
                <a:latin typeface="Segoe UI" panose="020B0502040204020203" pitchFamily="34" charset="0"/>
                <a:hlinkClick r:id="rId8"/>
              </a:rPr>
              <a:t>eDTUs</a:t>
            </a:r>
            <a:r>
              <a:rPr lang="en-US" b="0" i="0" u="none" strike="noStrike" dirty="0">
                <a:solidFill>
                  <a:srgbClr val="0060EB"/>
                </a:solidFill>
                <a:effectLst/>
                <a:latin typeface="Segoe UI" panose="020B0502040204020203" pitchFamily="34" charset="0"/>
                <a:hlinkClick r:id="rId8"/>
              </a:rPr>
              <a:t>) for elastic pools</a:t>
            </a:r>
            <a:r>
              <a:rPr lang="en-US" b="0" i="0" dirty="0">
                <a:solidFill>
                  <a:srgbClr val="4A4A4A"/>
                </a:solidFill>
                <a:effectLst/>
                <a:latin typeface="Segoe UI" panose="020B0502040204020203" pitchFamily="34" charset="0"/>
              </a:rPr>
              <a:t>, to quickly assess the impact of scaling up or down based on your current or project performance needs. See </a:t>
            </a:r>
            <a:r>
              <a:rPr lang="en-US" b="0" i="0" u="none" strike="noStrike" dirty="0">
                <a:solidFill>
                  <a:srgbClr val="0060EB"/>
                </a:solidFill>
                <a:effectLst/>
                <a:latin typeface="Segoe UI" panose="020B0502040204020203" pitchFamily="34" charset="0"/>
                <a:hlinkClick r:id="rId4"/>
              </a:rPr>
              <a:t>SQL Database options and performance: Understand what's available in each service tier</a:t>
            </a:r>
            <a:r>
              <a:rPr lang="en-US" b="0" i="0" dirty="0">
                <a:solidFill>
                  <a:srgbClr val="4A4A4A"/>
                </a:solidFill>
                <a:effectLst/>
                <a:latin typeface="Segoe UI" panose="020B0502040204020203" pitchFamily="34" charset="0"/>
              </a:rPr>
              <a:t> for details.</a:t>
            </a:r>
          </a:p>
          <a:p>
            <a:pPr algn="l"/>
            <a:r>
              <a:rPr lang="en-US" b="1" i="0" dirty="0">
                <a:solidFill>
                  <a:srgbClr val="4A4A4A"/>
                </a:solidFill>
                <a:effectLst/>
                <a:latin typeface="Segoe UI" panose="020B0502040204020203" pitchFamily="34" charset="0"/>
              </a:rPr>
              <a:t>Keeping your app and business running</a:t>
            </a:r>
          </a:p>
          <a:p>
            <a:pPr algn="l"/>
            <a:r>
              <a:rPr lang="en-US" b="0" i="0" dirty="0">
                <a:solidFill>
                  <a:srgbClr val="4A4A4A"/>
                </a:solidFill>
                <a:effectLst/>
                <a:latin typeface="Segoe UI" panose="020B0502040204020203" pitchFamily="34" charset="0"/>
              </a:rPr>
              <a:t>Azure's industry leading 99.99% availability service level agreement (</a:t>
            </a:r>
            <a:r>
              <a:rPr lang="en-US" b="0" i="0" u="none" strike="noStrike" dirty="0">
                <a:solidFill>
                  <a:srgbClr val="0060EB"/>
                </a:solidFill>
                <a:effectLst/>
                <a:latin typeface="Segoe UI" panose="020B0502040204020203" pitchFamily="34" charset="0"/>
                <a:hlinkClick r:id="rId9"/>
              </a:rPr>
              <a:t>SLA</a:t>
            </a:r>
            <a:r>
              <a:rPr lang="en-US" b="0" i="0" dirty="0">
                <a:solidFill>
                  <a:srgbClr val="4A4A4A"/>
                </a:solidFill>
                <a:effectLst/>
                <a:latin typeface="Segoe UI" panose="020B0502040204020203" pitchFamily="34" charset="0"/>
              </a:rPr>
              <a:t>), powered by a global network of Microsoft-managed datacenters, helps keep your app running 24/7. Every Azure SQL database takes advantage of built-in security, fault tolerance, and </a:t>
            </a:r>
            <a:r>
              <a:rPr lang="en-US" b="0" i="0" u="none" strike="noStrike" dirty="0">
                <a:solidFill>
                  <a:srgbClr val="0060EB"/>
                </a:solidFill>
                <a:effectLst/>
                <a:latin typeface="Segoe UI" panose="020B0502040204020203" pitchFamily="34" charset="0"/>
                <a:hlinkClick r:id="rId10"/>
              </a:rPr>
              <a:t>data protection</a:t>
            </a:r>
            <a:r>
              <a:rPr lang="en-US" b="0" i="0" dirty="0">
                <a:solidFill>
                  <a:srgbClr val="4A4A4A"/>
                </a:solidFill>
                <a:effectLst/>
                <a:latin typeface="Segoe UI" panose="020B0502040204020203" pitchFamily="34" charset="0"/>
              </a:rPr>
              <a:t> that customers would otherwise have to buy or design, build, and manage.</a:t>
            </a:r>
          </a:p>
          <a:p>
            <a:pPr algn="l"/>
            <a:r>
              <a:rPr lang="en-US" b="1" i="0" dirty="0">
                <a:solidFill>
                  <a:srgbClr val="4A4A4A"/>
                </a:solidFill>
                <a:effectLst/>
                <a:latin typeface="Segoe UI" panose="020B0502040204020203" pitchFamily="34" charset="0"/>
              </a:rPr>
              <a:t>Securing your data</a:t>
            </a:r>
          </a:p>
          <a:p>
            <a:pPr algn="l"/>
            <a:r>
              <a:rPr lang="en-US" b="0" i="0" dirty="0">
                <a:solidFill>
                  <a:srgbClr val="4A4A4A"/>
                </a:solidFill>
                <a:effectLst/>
                <a:latin typeface="Segoe UI" panose="020B0502040204020203" pitchFamily="34" charset="0"/>
              </a:rPr>
              <a:t>SQL Server has a tradition of data security that Azure SQL Database upholds with features that limit access, protect data, and help you monitor activity. See </a:t>
            </a:r>
            <a:r>
              <a:rPr lang="en-US" b="0" i="0" u="none" strike="noStrike" dirty="0">
                <a:solidFill>
                  <a:srgbClr val="0060EB"/>
                </a:solidFill>
                <a:effectLst/>
                <a:latin typeface="Segoe UI" panose="020B0502040204020203" pitchFamily="34" charset="0"/>
                <a:hlinkClick r:id="rId11"/>
              </a:rPr>
              <a:t>Securing your SQL database</a:t>
            </a:r>
            <a:r>
              <a:rPr lang="en-US" b="0" i="0" dirty="0">
                <a:solidFill>
                  <a:srgbClr val="4A4A4A"/>
                </a:solidFill>
                <a:effectLst/>
                <a:latin typeface="Segoe UI" panose="020B0502040204020203" pitchFamily="34" charset="0"/>
              </a:rPr>
              <a:t> for a quick rundown of security options available in SQL Database. </a:t>
            </a:r>
          </a:p>
          <a:p>
            <a:endParaRPr lang="en-US" dirty="0"/>
          </a:p>
          <a:p>
            <a:r>
              <a:rPr lang="en-US" dirty="0"/>
              <a:t>https://datamigration.microsoft.com/scenario/oracle-to-azuresqldb?step=1</a:t>
            </a:r>
          </a:p>
        </p:txBody>
      </p:sp>
      <p:sp>
        <p:nvSpPr>
          <p:cNvPr id="4" name="Slide Number Placeholder 3"/>
          <p:cNvSpPr>
            <a:spLocks noGrp="1"/>
          </p:cNvSpPr>
          <p:nvPr>
            <p:ph type="sldNum" sz="quarter" idx="5"/>
          </p:nvPr>
        </p:nvSpPr>
        <p:spPr/>
        <p:txBody>
          <a:bodyPr/>
          <a:lstStyle/>
          <a:p>
            <a:fld id="{BBCBD1E7-7727-406F-BCB9-08B04455A338}" type="slidenum">
              <a:rPr lang="en-IN" smtClean="0"/>
              <a:t>4</a:t>
            </a:fld>
            <a:endParaRPr lang="en-IN"/>
          </a:p>
        </p:txBody>
      </p:sp>
    </p:spTree>
    <p:extLst>
      <p:ext uri="{BB962C8B-B14F-4D97-AF65-F5344CB8AC3E}">
        <p14:creationId xmlns:p14="http://schemas.microsoft.com/office/powerpoint/2010/main" val="3897123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CBD1E7-7727-406F-BCB9-08B04455A338}" type="slidenum">
              <a:rPr lang="en-IN" smtClean="0"/>
              <a:t>5</a:t>
            </a:fld>
            <a:endParaRPr lang="en-IN"/>
          </a:p>
        </p:txBody>
      </p:sp>
    </p:spTree>
    <p:extLst>
      <p:ext uri="{BB962C8B-B14F-4D97-AF65-F5344CB8AC3E}">
        <p14:creationId xmlns:p14="http://schemas.microsoft.com/office/powerpoint/2010/main" val="4126892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solidFill>
                  <a:prstClr val="black"/>
                </a:solidFill>
                <a:latin typeface="Segoe UI Semibold" panose="020B0702040204020203" pitchFamily="34" charset="0"/>
                <a:cs typeface="Segoe UI Semibold" panose="020B0702040204020203" pitchFamily="34" charset="0"/>
              </a:rPr>
              <a:t>Breakthrough productivity &amp; performance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a:solidFill>
                  <a:schemeClr val="tx1"/>
                </a:solidFill>
                <a:effectLst/>
                <a:latin typeface="Segoe UI Light" pitchFamily="34" charset="0"/>
                <a:ea typeface="+mn-ea"/>
                <a:cs typeface="+mn-cs"/>
              </a:rPr>
              <a:t>Experience up to 30x improved throughput and latency and up to 100x faster queries and reports with in-memory technologies.</a:t>
            </a:r>
            <a:r>
              <a:rPr lang="en-US" sz="900" b="0" kern="1200" baseline="30000">
                <a:solidFill>
                  <a:schemeClr val="tx1"/>
                </a:solidFill>
                <a:effectLst/>
                <a:latin typeface="Segoe UI Light" pitchFamily="34" charset="0"/>
                <a:ea typeface="+mn-ea"/>
                <a:cs typeface="+mn-cs"/>
              </a:rPr>
              <a:t>1  </a:t>
            </a:r>
            <a:r>
              <a:rPr lang="en-US" sz="900" b="0" kern="1200">
                <a:solidFill>
                  <a:schemeClr val="tx1"/>
                </a:solidFill>
                <a:effectLst/>
                <a:latin typeface="Segoe UI Light" pitchFamily="34" charset="0"/>
                <a:ea typeface="+mn-ea"/>
                <a:cs typeface="+mn-cs"/>
              </a:rPr>
              <a:t>In-memory OLTP can dramatically improve throughput and latency on transactional processing workloads and can provide significant performance improvements.</a:t>
            </a:r>
          </a:p>
          <a:p>
            <a:pPr marL="171450" lvl="0" indent="-171450">
              <a:buFont typeface="Arial" panose="020B0604020202020204" pitchFamily="34" charset="0"/>
              <a:buChar char="•"/>
            </a:pPr>
            <a:r>
              <a:rPr lang="en-US" sz="900" b="0" kern="1200">
                <a:solidFill>
                  <a:schemeClr val="tx1"/>
                </a:solidFill>
                <a:effectLst/>
                <a:latin typeface="Segoe UI Light" pitchFamily="34" charset="0"/>
                <a:ea typeface="+mn-ea"/>
                <a:cs typeface="+mn-cs"/>
              </a:rPr>
              <a:t>Dynamic scalability enables your database to transparently respond to rapidly changing resource requirements across all service tiers: Basic, Standard, Premium (Single databases and elastic pools); General Purpose and Business Critical (Managed Instance).  Scale your app from a handful of databases to thousands and manage unpredictable demand patterns, within a budget and resources you control with elastic pools.</a:t>
            </a:r>
          </a:p>
          <a:p>
            <a:pPr marL="171450" indent="-171450">
              <a:buFont typeface="Arial" panose="020B0604020202020204" pitchFamily="34" charset="0"/>
              <a:buChar char="•"/>
            </a:pPr>
            <a:r>
              <a:rPr lang="en-US" b="0">
                <a:solidFill>
                  <a:srgbClr val="000000"/>
                </a:solidFill>
                <a:ea typeface="Segoe UI Semilight" charset="0"/>
                <a:cs typeface="Segoe UI Semilight" charset="0"/>
              </a:rPr>
              <a:t>Support for 100TB+ databases with Hyperscale</a:t>
            </a:r>
          </a:p>
          <a:p>
            <a:endParaRPr lang="en-US"/>
          </a:p>
          <a:p>
            <a:endParaRPr lang="en-US"/>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solidFill>
                  <a:prstClr val="black"/>
                </a:solidFill>
                <a:latin typeface="Segoe UI Semibold" panose="020B0702040204020203" pitchFamily="34" charset="0"/>
                <a:cs typeface="Segoe UI Semibold" panose="020B0702040204020203" pitchFamily="34" charset="0"/>
              </a:rPr>
              <a:t>Industry-leading security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t>Protect sensitive data with </a:t>
            </a:r>
            <a:r>
              <a:rPr lang="en-US" b="1"/>
              <a:t>Transparent Data Encryption </a:t>
            </a:r>
            <a:r>
              <a:rPr lang="en-US"/>
              <a:t>and </a:t>
            </a:r>
            <a:r>
              <a:rPr lang="en-US" b="1"/>
              <a:t>Dynamic Data Masking</a:t>
            </a:r>
          </a:p>
          <a:p>
            <a:pPr marL="171450" indent="-171450">
              <a:buFont typeface="Arial" panose="020B0604020202020204" pitchFamily="34" charset="0"/>
              <a:buChar char="•"/>
            </a:pPr>
            <a:r>
              <a:rPr lang="en-US"/>
              <a:t>Proactively monitor for vulnerabilities and threats with intelligent </a:t>
            </a:r>
            <a:r>
              <a:rPr lang="en-US" b="1"/>
              <a:t>Advanced Threat Protection</a:t>
            </a:r>
          </a:p>
          <a:p>
            <a:pPr marL="171450" indent="-171450">
              <a:buFont typeface="Arial" panose="020B0604020202020204" pitchFamily="34" charset="0"/>
              <a:buChar char="•"/>
            </a:pPr>
            <a:r>
              <a:rPr lang="en-US"/>
              <a:t>Enable database access control with </a:t>
            </a:r>
            <a:r>
              <a:rPr lang="en-US" b="1"/>
              <a:t>multifactor authentication </a:t>
            </a:r>
            <a:r>
              <a:rPr lang="en-US" b="0"/>
              <a:t>using</a:t>
            </a:r>
            <a:r>
              <a:rPr lang="en-US" b="1"/>
              <a:t> A</a:t>
            </a:r>
            <a:r>
              <a:rPr lang="en-US" sz="900" b="1">
                <a:latin typeface="Segoe UI" panose="020B0502040204020203" pitchFamily="34" charset="0"/>
                <a:cs typeface="Segoe UI" panose="020B0502040204020203" pitchFamily="34" charset="0"/>
              </a:rPr>
              <a:t>zure Active Directory</a:t>
            </a:r>
            <a:r>
              <a:rPr lang="en-US" sz="900">
                <a:latin typeface="Segoe UI" panose="020B0502040204020203" pitchFamily="34" charset="0"/>
                <a:cs typeface="Segoe UI" panose="020B0502040204020203" pitchFamily="34" charset="0"/>
              </a:rPr>
              <a:t> authentication. You can centrally manage the identities of database users and other Microsoft services in a single location. Central identity management provides a single place to manage Azure SQL Database users and simplifies permission management. </a:t>
            </a:r>
          </a:p>
          <a:p>
            <a:pPr marL="171450" indent="-171450">
              <a:buFont typeface="Arial" panose="020B0604020202020204" pitchFamily="34" charset="0"/>
              <a:buChar char="•"/>
            </a:pPr>
            <a:endParaRPr lang="en-US" sz="900">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1"/>
              <a:t>Built-in Intelligence</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a:t>Intelligent Performance learns unique database patterns and automatically tunes for improved performance</a:t>
            </a:r>
          </a:p>
          <a:p>
            <a:pPr lvl="0"/>
            <a:r>
              <a:rPr lang="en-US" b="0"/>
              <a:t>Adaptive Query Processing. </a:t>
            </a:r>
            <a:r>
              <a:rPr lang="en-US"/>
              <a:t>Accelerate parallel queries and improve scaling of frequent queries with Intelligent Query Processing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605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CBD1E7-7727-406F-BCB9-08B04455A338}" type="slidenum">
              <a:rPr lang="en-IN" smtClean="0"/>
              <a:t>8</a:t>
            </a:fld>
            <a:endParaRPr lang="en-IN"/>
          </a:p>
        </p:txBody>
      </p:sp>
    </p:spTree>
    <p:extLst>
      <p:ext uri="{BB962C8B-B14F-4D97-AF65-F5344CB8AC3E}">
        <p14:creationId xmlns:p14="http://schemas.microsoft.com/office/powerpoint/2010/main" val="35007950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https://docs.microsoft.com/en-us/sql/ssma/oracle/sql-server-migration-assistant-for-oracle-oracletosql?view=sql-server-ver15</a:t>
            </a:r>
          </a:p>
        </p:txBody>
      </p:sp>
      <p:sp>
        <p:nvSpPr>
          <p:cNvPr id="4" name="Slide Number Placeholder 3"/>
          <p:cNvSpPr>
            <a:spLocks noGrp="1"/>
          </p:cNvSpPr>
          <p:nvPr>
            <p:ph type="sldNum" sz="quarter" idx="5"/>
          </p:nvPr>
        </p:nvSpPr>
        <p:spPr/>
        <p:txBody>
          <a:bodyPr/>
          <a:lstStyle/>
          <a:p>
            <a:fld id="{BBCBD1E7-7727-406F-BCB9-08B04455A338}" type="slidenum">
              <a:rPr lang="en-IN" smtClean="0"/>
              <a:t>9</a:t>
            </a:fld>
            <a:endParaRPr lang="en-IN"/>
          </a:p>
        </p:txBody>
      </p:sp>
    </p:spTree>
    <p:extLst>
      <p:ext uri="{BB962C8B-B14F-4D97-AF65-F5344CB8AC3E}">
        <p14:creationId xmlns:p14="http://schemas.microsoft.com/office/powerpoint/2010/main" val="150384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0" i="0" u="none" strike="noStrike">
                <a:solidFill>
                  <a:srgbClr val="171717"/>
                </a:solidFill>
                <a:effectLst/>
                <a:latin typeface="Segoe UI" panose="020B0502040204020203" pitchFamily="34" charset="0"/>
              </a:rPr>
              <a:t>SQL Server Migration Assistant (SSMA) for Oracle is a comprehensive environment that helps you quickly migrate Oracle databases to SQL Server, Azure SQL Database, or Azure Synapse Analytics. By using SSMA for Oracle, you can review database objects and data, assess databases for migration, migrate database objects to SQL Server, Azure SQL Database, or Azure Synapse Analytics, and then migrate data to SQL Server, Azure SQL Database, or Azure Synapse Analytics. Note that you cannot migrate SYS and SYSTEM Oracle schemas.</a:t>
            </a:r>
            <a:endParaRPr lang="en-US" sz="1400" b="0" i="0" u="none" strike="noStrike" kern="1200">
              <a:solidFill>
                <a:srgbClr val="FFFFFF"/>
              </a:solidFill>
              <a:effectLst/>
              <a:latin typeface="Segoe UI"/>
              <a:ea typeface="+mn-ea"/>
              <a:cs typeface="+mn-cs"/>
            </a:endParaRPr>
          </a:p>
          <a:p>
            <a:endParaRPr lang="en-US" sz="1400" b="0" i="0" u="none" strike="noStrike" kern="1200">
              <a:solidFill>
                <a:srgbClr val="FFFFFF"/>
              </a:solidFill>
              <a:effectLst/>
              <a:latin typeface="Segoe UI"/>
              <a:ea typeface="+mn-ea"/>
              <a:cs typeface="+mn-cs"/>
            </a:endParaRPr>
          </a:p>
          <a:p>
            <a:r>
              <a:rPr lang="en-US" sz="1400" kern="1200">
                <a:solidFill>
                  <a:srgbClr val="FFFFFF"/>
                </a:solidFill>
                <a:latin typeface="Segoe UI"/>
                <a:ea typeface="+mn-ea"/>
                <a:cs typeface="+mn-cs"/>
              </a:rPr>
              <a:t>https://docs.microsoft.com/en-us/sql/ssma/oracle/migrating-oracle-databases-to-sql-server-oracletosql?view=sql-server-ver15</a:t>
            </a:r>
          </a:p>
        </p:txBody>
      </p:sp>
      <p:sp>
        <p:nvSpPr>
          <p:cNvPr id="4" name="Slide Number Placeholder 3"/>
          <p:cNvSpPr>
            <a:spLocks noGrp="1"/>
          </p:cNvSpPr>
          <p:nvPr>
            <p:ph type="sldNum" sz="quarter" idx="5"/>
          </p:nvPr>
        </p:nvSpPr>
        <p:spPr/>
        <p:txBody>
          <a:bodyPr/>
          <a:lstStyle/>
          <a:p>
            <a:fld id="{BBCBD1E7-7727-406F-BCB9-08B04455A338}" type="slidenum">
              <a:rPr lang="en-IN" smtClean="0"/>
              <a:t>10</a:t>
            </a:fld>
            <a:endParaRPr lang="en-IN"/>
          </a:p>
        </p:txBody>
      </p:sp>
    </p:spTree>
    <p:extLst>
      <p:ext uri="{BB962C8B-B14F-4D97-AF65-F5344CB8AC3E}">
        <p14:creationId xmlns:p14="http://schemas.microsoft.com/office/powerpoint/2010/main" val="2628649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https://github.com/microsoft/DataMigrationTeam/blob/master/Whitepapers/Steps%20to%20Run%20SSMA%20for%20Oracle%20-%20Including%20Data%20Migration%20v1.0.pdf</a:t>
            </a:r>
          </a:p>
          <a:p>
            <a:endParaRPr lang="en-US"/>
          </a:p>
          <a:p>
            <a:r>
              <a:rPr lang="en-US"/>
              <a:t>https://github.com/Microsoft/DataMigrationTeam/blob/master/Whitepapers/Steps%20to%20Run%20SSMA%20for%20Oracle%20-%20Including%20Data%20Migration%20v1.0.pdf</a:t>
            </a:r>
          </a:p>
        </p:txBody>
      </p:sp>
      <p:sp>
        <p:nvSpPr>
          <p:cNvPr id="4" name="Slide Number Placeholder 3"/>
          <p:cNvSpPr>
            <a:spLocks noGrp="1"/>
          </p:cNvSpPr>
          <p:nvPr>
            <p:ph type="sldNum" sz="quarter" idx="5"/>
          </p:nvPr>
        </p:nvSpPr>
        <p:spPr/>
        <p:txBody>
          <a:bodyPr/>
          <a:lstStyle/>
          <a:p>
            <a:fld id="{BBCBD1E7-7727-406F-BCB9-08B04455A338}" type="slidenum">
              <a:rPr lang="en-IN" smtClean="0"/>
              <a:t>11</a:t>
            </a:fld>
            <a:endParaRPr lang="en-IN"/>
          </a:p>
        </p:txBody>
      </p:sp>
    </p:spTree>
    <p:extLst>
      <p:ext uri="{BB962C8B-B14F-4D97-AF65-F5344CB8AC3E}">
        <p14:creationId xmlns:p14="http://schemas.microsoft.com/office/powerpoint/2010/main" val="3755762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about the GUI and command line modes</a:t>
            </a:r>
          </a:p>
          <a:p>
            <a:endParaRPr lang="en-US"/>
          </a:p>
        </p:txBody>
      </p:sp>
      <p:sp>
        <p:nvSpPr>
          <p:cNvPr id="4" name="Slide Number Placeholder 3"/>
          <p:cNvSpPr>
            <a:spLocks noGrp="1"/>
          </p:cNvSpPr>
          <p:nvPr>
            <p:ph type="sldNum" sz="quarter" idx="10"/>
          </p:nvPr>
        </p:nvSpPr>
        <p:spPr/>
        <p:txBody>
          <a:bodyPr/>
          <a:lstStyle/>
          <a:p>
            <a:fld id="{4D88509A-8F78-4E70-919E-28B267E030AC}" type="slidenum">
              <a:rPr lang="en-GB" smtClean="0"/>
              <a:pPr/>
              <a:t>12</a:t>
            </a:fld>
            <a:endParaRPr lang="en-GB"/>
          </a:p>
        </p:txBody>
      </p:sp>
    </p:spTree>
    <p:extLst>
      <p:ext uri="{BB962C8B-B14F-4D97-AF65-F5344CB8AC3E}">
        <p14:creationId xmlns:p14="http://schemas.microsoft.com/office/powerpoint/2010/main" val="38888309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hyperlink" Target="http://education.gov.mt/en/resources/News/Pages/News%20items/Joint-Press-Release-by-the-Ministry-for-Education-and-Employment-and-Microsoft.aspx" TargetMode="Externa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education.gov.mt/en/resources/News/Pages/News%20items/Joint-Press-Release-by-the-Ministry-for-Education-and-Employment-and-Microsoft.aspx" TargetMode="External"/><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16" name="Picture 15" descr="A picture containing drawing, food&#10;&#10;Description automatically generated">
            <a:extLst>
              <a:ext uri="{FF2B5EF4-FFF2-40B4-BE49-F238E27FC236}">
                <a16:creationId xmlns:a16="http://schemas.microsoft.com/office/drawing/2014/main" id="{BDFBB1C4-28AF-43D3-9127-F6D4E97F7A0B}"/>
              </a:ext>
            </a:extLst>
          </p:cNvPr>
          <p:cNvPicPr>
            <a:picLocks noChangeAspect="1"/>
          </p:cNvPicPr>
          <p:nvPr userDrawn="1"/>
        </p:nvPicPr>
        <p:blipFill>
          <a:blip r:embed="rId2"/>
          <a:stretch>
            <a:fillRect/>
          </a:stretch>
        </p:blipFill>
        <p:spPr>
          <a:xfrm>
            <a:off x="10585939" y="6191375"/>
            <a:ext cx="1066800" cy="234623"/>
          </a:xfrm>
          <a:prstGeom prst="rect">
            <a:avLst/>
          </a:prstGeom>
        </p:spPr>
      </p:pic>
      <p:pic>
        <p:nvPicPr>
          <p:cNvPr id="22" name="Picture 21" descr="A picture containing drawing&#10;&#10;Description automatically generated">
            <a:extLst>
              <a:ext uri="{FF2B5EF4-FFF2-40B4-BE49-F238E27FC236}">
                <a16:creationId xmlns:a16="http://schemas.microsoft.com/office/drawing/2014/main" id="{DDA3BE08-653F-49D4-9A72-E916771B3F4E}"/>
              </a:ext>
            </a:extLst>
          </p:cNvPr>
          <p:cNvPicPr>
            <a:picLocks noChangeAspect="1"/>
          </p:cNvPicPr>
          <p:nvPr userDrawn="1"/>
        </p:nvPicPr>
        <p:blipFill>
          <a:blip r:embed="rId3">
            <a:extLst>
              <a:ext uri="{837473B0-CC2E-450A-ABE3-18F120FF3D39}">
                <a1611:picAttrSrcUrl xmlns:a1611="http://schemas.microsoft.com/office/drawing/2016/11/main" r:id="rId4"/>
              </a:ext>
            </a:extLst>
          </a:blip>
          <a:stretch>
            <a:fillRect/>
          </a:stretch>
        </p:blipFill>
        <p:spPr>
          <a:xfrm>
            <a:off x="438150" y="465552"/>
            <a:ext cx="1320311" cy="374089"/>
          </a:xfrm>
          <a:prstGeom prst="rect">
            <a:avLst/>
          </a:prstGeom>
        </p:spPr>
      </p:pic>
    </p:spTree>
    <p:extLst>
      <p:ext uri="{BB962C8B-B14F-4D97-AF65-F5344CB8AC3E}">
        <p14:creationId xmlns:p14="http://schemas.microsoft.com/office/powerpoint/2010/main" val="1981135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678671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6E8743FE-41B9-984E-A69D-ECABFEB0E741}"/>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p>
        </p:txBody>
      </p:sp>
      <p:sp>
        <p:nvSpPr>
          <p:cNvPr id="2" name="Slide Number Placeholder 1">
            <a:extLst>
              <a:ext uri="{FF2B5EF4-FFF2-40B4-BE49-F238E27FC236}">
                <a16:creationId xmlns:a16="http://schemas.microsoft.com/office/drawing/2014/main" id="{C5A5FC2E-6D98-CE43-9551-6AA69FEF734C}"/>
              </a:ext>
            </a:extLst>
          </p:cNvPr>
          <p:cNvSpPr>
            <a:spLocks noGrp="1"/>
          </p:cNvSpPr>
          <p:nvPr>
            <p:ph type="sldNum" sz="quarter" idx="27"/>
          </p:nvPr>
        </p:nvSpPr>
        <p:spPr/>
        <p:txBody>
          <a:bodyPr/>
          <a:lstStyle/>
          <a:p>
            <a:fld id="{529AFA16-AEC4-7D4A-82F3-BDAE8E49079E}" type="slidenum">
              <a:rPr lang="en-US" smtClean="0"/>
              <a:pPr/>
              <a:t>‹#›</a:t>
            </a:fld>
            <a:endParaRPr lang="en-US"/>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b">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p>
        </p:txBody>
      </p:sp>
      <p:sp>
        <p:nvSpPr>
          <p:cNvPr id="6" name="Slide Number Placeholder 5">
            <a:extLst>
              <a:ext uri="{FF2B5EF4-FFF2-40B4-BE49-F238E27FC236}">
                <a16:creationId xmlns:a16="http://schemas.microsoft.com/office/drawing/2014/main" id="{AF9386A6-1B24-F24E-ACF1-EA03F8741407}"/>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79860896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ntent + slanted Image Right">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F47F45D9-95A5-4648-AE3A-82DCC6FFC597}"/>
              </a:ext>
            </a:extLst>
          </p:cNvPr>
          <p:cNvSpPr>
            <a:spLocks noGrp="1"/>
          </p:cNvSpPr>
          <p:nvPr>
            <p:ph type="pic" sz="quarter" idx="24" hasCustomPrompt="1"/>
          </p:nvPr>
        </p:nvSpPr>
        <p:spPr>
          <a:xfrm>
            <a:off x="4529528" y="0"/>
            <a:ext cx="7662472" cy="6858000"/>
          </a:xfrm>
          <a:custGeom>
            <a:avLst/>
            <a:gdLst>
              <a:gd name="connsiteX0" fmla="*/ 0 w 5638800"/>
              <a:gd name="connsiteY0" fmla="*/ 0 h 6858000"/>
              <a:gd name="connsiteX1" fmla="*/ 5638800 w 5638800"/>
              <a:gd name="connsiteY1" fmla="*/ 0 h 6858000"/>
              <a:gd name="connsiteX2" fmla="*/ 5638800 w 5638800"/>
              <a:gd name="connsiteY2" fmla="*/ 6858000 h 6858000"/>
              <a:gd name="connsiteX3" fmla="*/ 0 w 5638800"/>
              <a:gd name="connsiteY3" fmla="*/ 6858000 h 6858000"/>
              <a:gd name="connsiteX4" fmla="*/ 0 w 5638800"/>
              <a:gd name="connsiteY4" fmla="*/ 0 h 6858000"/>
              <a:gd name="connsiteX0" fmla="*/ 2023672 w 7662472"/>
              <a:gd name="connsiteY0" fmla="*/ 0 h 6858000"/>
              <a:gd name="connsiteX1" fmla="*/ 7662472 w 7662472"/>
              <a:gd name="connsiteY1" fmla="*/ 0 h 6858000"/>
              <a:gd name="connsiteX2" fmla="*/ 7662472 w 7662472"/>
              <a:gd name="connsiteY2" fmla="*/ 6858000 h 6858000"/>
              <a:gd name="connsiteX3" fmla="*/ 0 w 7662472"/>
              <a:gd name="connsiteY3" fmla="*/ 6843010 h 6858000"/>
              <a:gd name="connsiteX4" fmla="*/ 2023672 w 766247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62472" h="6858000">
                <a:moveTo>
                  <a:pt x="2023672" y="0"/>
                </a:moveTo>
                <a:lnTo>
                  <a:pt x="7662472" y="0"/>
                </a:lnTo>
                <a:lnTo>
                  <a:pt x="7662472" y="6858000"/>
                </a:lnTo>
                <a:lnTo>
                  <a:pt x="0" y="6843010"/>
                </a:lnTo>
                <a:lnTo>
                  <a:pt x="2023672" y="0"/>
                </a:lnTo>
                <a:close/>
              </a:path>
            </a:pathLst>
          </a:custGeom>
          <a:noFill/>
          <a:ln>
            <a:solidFill>
              <a:srgbClr val="414241"/>
            </a:solidFill>
          </a:ln>
        </p:spPr>
        <p:txBody>
          <a:bodyPr anchor="ctr"/>
          <a:lstStyle>
            <a:lvl1pPr algn="ctr">
              <a:defRPr>
                <a:solidFill>
                  <a:srgbClr val="B4009E"/>
                </a:solidFill>
              </a:defRPr>
            </a:lvl1pPr>
          </a:lstStyle>
          <a:p>
            <a:r>
              <a:rPr lang="en-US"/>
              <a:t>Drag picture to placeholder </a:t>
            </a:r>
            <a:br>
              <a:rPr lang="en-US"/>
            </a:br>
            <a:r>
              <a:rPr lang="en-US"/>
              <a:t>or click icon to add</a:t>
            </a:r>
          </a:p>
        </p:txBody>
      </p:sp>
      <p:sp>
        <p:nvSpPr>
          <p:cNvPr id="4" name="Title Placeholder 2">
            <a:extLst>
              <a:ext uri="{FF2B5EF4-FFF2-40B4-BE49-F238E27FC236}">
                <a16:creationId xmlns:a16="http://schemas.microsoft.com/office/drawing/2014/main" id="{871EF881-5E89-4644-A1E8-CF4882056129}"/>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a:t>Click to edit title</a:t>
            </a:r>
          </a:p>
        </p:txBody>
      </p:sp>
      <p:sp>
        <p:nvSpPr>
          <p:cNvPr id="5" name="Slide Number Placeholder 2">
            <a:extLst>
              <a:ext uri="{FF2B5EF4-FFF2-40B4-BE49-F238E27FC236}">
                <a16:creationId xmlns:a16="http://schemas.microsoft.com/office/drawing/2014/main" id="{2BF09F98-AD56-4DD4-83C9-B72AC6215059}"/>
              </a:ext>
            </a:extLst>
          </p:cNvPr>
          <p:cNvSpPr txBox="1">
            <a:spLocks/>
          </p:cNvSpPr>
          <p:nvPr userDrawn="1"/>
        </p:nvSpPr>
        <p:spPr>
          <a:xfrm>
            <a:off x="1" y="6400032"/>
            <a:ext cx="528074" cy="266241"/>
          </a:xfrm>
          <a:prstGeom prst="rect">
            <a:avLst/>
          </a:prstGeom>
        </p:spPr>
        <p:txBody>
          <a:bodyPr vert="horz" lIns="91440" tIns="45720" rIns="182880" bIns="182880" rtlCol="0" anchor="t"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D7F84B-3C83-9746-917C-397D4BD96F66}" type="slidenum">
              <a:rPr lang="en-US" smtClean="0"/>
              <a:pPr/>
              <a:t>‹#›</a:t>
            </a:fld>
            <a:endParaRPr lang="en-US"/>
          </a:p>
        </p:txBody>
      </p:sp>
      <p:sp>
        <p:nvSpPr>
          <p:cNvPr id="6" name="Text Placeholder 3">
            <a:extLst>
              <a:ext uri="{FF2B5EF4-FFF2-40B4-BE49-F238E27FC236}">
                <a16:creationId xmlns:a16="http://schemas.microsoft.com/office/drawing/2014/main" id="{8EBBD8D9-29AA-4D60-87D3-27E8B624235F}"/>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9873649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Content + slanted Image Left">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6AA340A-11B1-4D46-BE2D-4B2D31C56900}"/>
              </a:ext>
            </a:extLst>
          </p:cNvPr>
          <p:cNvSpPr>
            <a:spLocks noGrp="1"/>
          </p:cNvSpPr>
          <p:nvPr>
            <p:ph type="sldNum" sz="quarter" idx="10"/>
          </p:nvPr>
        </p:nvSpPr>
        <p:spPr/>
        <p:txBody>
          <a:bodyPr/>
          <a:lstStyle/>
          <a:p>
            <a:fld id="{529AFA16-AEC4-7D4A-82F3-BDAE8E49079E}" type="slidenum">
              <a:rPr lang="en-US" smtClean="0"/>
              <a:pPr/>
              <a:t>‹#›</a:t>
            </a:fld>
            <a:endParaRPr lang="en-US"/>
          </a:p>
        </p:txBody>
      </p:sp>
      <p:sp>
        <p:nvSpPr>
          <p:cNvPr id="3" name="Title 1">
            <a:extLst>
              <a:ext uri="{FF2B5EF4-FFF2-40B4-BE49-F238E27FC236}">
                <a16:creationId xmlns:a16="http://schemas.microsoft.com/office/drawing/2014/main" id="{6FDD21F8-4159-4A66-BDF8-AFEDA34793F8}"/>
              </a:ext>
            </a:extLst>
          </p:cNvPr>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4" name="Slide Number Placeholder 2">
            <a:extLst>
              <a:ext uri="{FF2B5EF4-FFF2-40B4-BE49-F238E27FC236}">
                <a16:creationId xmlns:a16="http://schemas.microsoft.com/office/drawing/2014/main" id="{1FC412D9-CA04-44CF-B8DB-95E7E19204D5}"/>
              </a:ext>
            </a:extLst>
          </p:cNvPr>
          <p:cNvSpPr txBox="1">
            <a:spLocks/>
          </p:cNvSpPr>
          <p:nvPr userDrawn="1"/>
        </p:nvSpPr>
        <p:spPr>
          <a:xfrm>
            <a:off x="11010899" y="6442502"/>
            <a:ext cx="1180135" cy="415498"/>
          </a:xfrm>
          <a:prstGeom prst="rect">
            <a:avLst/>
          </a:prstGeom>
        </p:spPr>
        <p:txBody>
          <a:bodyPr vert="horz" lIns="91440" tIns="45720" rIns="182880" bIns="182880" rtlCol="0" anchor="b" anchorCtr="0">
            <a:spAutoFit/>
          </a:bodyPr>
          <a:lstStyle>
            <a:defPPr>
              <a:defRPr lang="en-US"/>
            </a:defPPr>
            <a:lvl1pPr marL="0" algn="r" defTabSz="914400" rtl="0" eaLnBrk="1" latinLnBrk="0" hangingPunct="1">
              <a:defRPr sz="1200" kern="1200">
                <a:solidFill>
                  <a:schemeClr val="accent6"/>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29AFA16-AEC4-7D4A-82F3-BDAE8E49079E}" type="slidenum">
              <a:rPr lang="en-US" smtClean="0"/>
              <a:pPr/>
              <a:t>‹#›</a:t>
            </a:fld>
            <a:endParaRPr lang="en-US"/>
          </a:p>
        </p:txBody>
      </p:sp>
      <p:sp>
        <p:nvSpPr>
          <p:cNvPr id="5" name="Text Placeholder 3">
            <a:extLst>
              <a:ext uri="{FF2B5EF4-FFF2-40B4-BE49-F238E27FC236}">
                <a16:creationId xmlns:a16="http://schemas.microsoft.com/office/drawing/2014/main" id="{ECA683ED-48AE-4856-826D-F28B2D0ECF5C}"/>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6E31588E-9179-43F4-987F-E4B7A61DB4F9}"/>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185547522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Content + slanted Image Lef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a:t>Click to edit title</a:t>
            </a:r>
          </a:p>
        </p:txBody>
      </p:sp>
      <p:sp>
        <p:nvSpPr>
          <p:cNvPr id="3" name="Slide Number Placeholder 2">
            <a:extLst>
              <a:ext uri="{FF2B5EF4-FFF2-40B4-BE49-F238E27FC236}">
                <a16:creationId xmlns:a16="http://schemas.microsoft.com/office/drawing/2014/main" id="{08F0A937-5674-5E4D-BA15-88B347E17AE9}"/>
              </a:ext>
            </a:extLst>
          </p:cNvPr>
          <p:cNvSpPr>
            <a:spLocks noGrp="1"/>
          </p:cNvSpPr>
          <p:nvPr>
            <p:ph type="sldNum" sz="quarter" idx="26"/>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Picture Placeholder 9">
            <a:extLst>
              <a:ext uri="{FF2B5EF4-FFF2-40B4-BE49-F238E27FC236}">
                <a16:creationId xmlns:a16="http://schemas.microsoft.com/office/drawing/2014/main" id="{5BBFF32C-2A15-44C5-B538-CFD1F92176C0}"/>
              </a:ext>
            </a:extLst>
          </p:cNvPr>
          <p:cNvSpPr>
            <a:spLocks noGrp="1"/>
          </p:cNvSpPr>
          <p:nvPr>
            <p:ph type="pic" sz="quarter" idx="30" hasCustomPrompt="1"/>
          </p:nvPr>
        </p:nvSpPr>
        <p:spPr>
          <a:xfrm>
            <a:off x="-3142" y="0"/>
            <a:ext cx="6806152" cy="6858000"/>
          </a:xfrm>
          <a:custGeom>
            <a:avLst/>
            <a:gdLst>
              <a:gd name="connsiteX0" fmla="*/ 0 w 5847905"/>
              <a:gd name="connsiteY0" fmla="*/ 6849376 h 6849376"/>
              <a:gd name="connsiteX1" fmla="*/ 0 w 5847905"/>
              <a:gd name="connsiteY1" fmla="*/ 0 h 6849376"/>
              <a:gd name="connsiteX2" fmla="*/ 5847905 w 5847905"/>
              <a:gd name="connsiteY2" fmla="*/ 6849376 h 6849376"/>
              <a:gd name="connsiteX3" fmla="*/ 0 w 5847905"/>
              <a:gd name="connsiteY3" fmla="*/ 6849376 h 6849376"/>
              <a:gd name="connsiteX0" fmla="*/ 0 w 5847905"/>
              <a:gd name="connsiteY0" fmla="*/ 6849376 h 6849376"/>
              <a:gd name="connsiteX1" fmla="*/ 0 w 5847905"/>
              <a:gd name="connsiteY1" fmla="*/ 0 h 6849376"/>
              <a:gd name="connsiteX2" fmla="*/ 4703805 w 5847905"/>
              <a:gd name="connsiteY2" fmla="*/ 708068 h 6849376"/>
              <a:gd name="connsiteX3" fmla="*/ 5847905 w 5847905"/>
              <a:gd name="connsiteY3" fmla="*/ 6849376 h 6849376"/>
              <a:gd name="connsiteX4" fmla="*/ 0 w 5847905"/>
              <a:gd name="connsiteY4" fmla="*/ 6849376 h 6849376"/>
              <a:gd name="connsiteX0" fmla="*/ 0 w 5847905"/>
              <a:gd name="connsiteY0" fmla="*/ 7148223 h 7148223"/>
              <a:gd name="connsiteX1" fmla="*/ 0 w 5847905"/>
              <a:gd name="connsiteY1" fmla="*/ 298847 h 7148223"/>
              <a:gd name="connsiteX2" fmla="*/ 4967416 w 5847905"/>
              <a:gd name="connsiteY2" fmla="*/ 314937 h 7148223"/>
              <a:gd name="connsiteX3" fmla="*/ 5847905 w 5847905"/>
              <a:gd name="connsiteY3" fmla="*/ 7148223 h 7148223"/>
              <a:gd name="connsiteX4" fmla="*/ 0 w 5847905"/>
              <a:gd name="connsiteY4" fmla="*/ 7148223 h 7148223"/>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967416 w 5847905"/>
              <a:gd name="connsiteY2" fmla="*/ 16090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71792 w 5847905"/>
              <a:gd name="connsiteY2" fmla="*/ 10113 h 6849376"/>
              <a:gd name="connsiteX3" fmla="*/ 5847905 w 5847905"/>
              <a:gd name="connsiteY3" fmla="*/ 6849376 h 6849376"/>
              <a:gd name="connsiteX4" fmla="*/ 0 w 5847905"/>
              <a:gd name="connsiteY4" fmla="*/ 6849376 h 6849376"/>
              <a:gd name="connsiteX0" fmla="*/ 0 w 5847905"/>
              <a:gd name="connsiteY0" fmla="*/ 6849376 h 6849376"/>
              <a:gd name="connsiteX1" fmla="*/ 0 w 5847905"/>
              <a:gd name="connsiteY1" fmla="*/ 0 h 6849376"/>
              <a:gd name="connsiteX2" fmla="*/ 4895698 w 5847905"/>
              <a:gd name="connsiteY2" fmla="*/ 4137 h 6849376"/>
              <a:gd name="connsiteX3" fmla="*/ 5847905 w 5847905"/>
              <a:gd name="connsiteY3" fmla="*/ 6849376 h 6849376"/>
              <a:gd name="connsiteX4" fmla="*/ 0 w 5847905"/>
              <a:gd name="connsiteY4" fmla="*/ 6849376 h 6849376"/>
              <a:gd name="connsiteX0" fmla="*/ 0 w 7282258"/>
              <a:gd name="connsiteY0" fmla="*/ 6849376 h 6855353"/>
              <a:gd name="connsiteX1" fmla="*/ 0 w 7282258"/>
              <a:gd name="connsiteY1" fmla="*/ 0 h 6855353"/>
              <a:gd name="connsiteX2" fmla="*/ 4895698 w 7282258"/>
              <a:gd name="connsiteY2" fmla="*/ 4137 h 6855353"/>
              <a:gd name="connsiteX3" fmla="*/ 7282258 w 7282258"/>
              <a:gd name="connsiteY3" fmla="*/ 6855353 h 6855353"/>
              <a:gd name="connsiteX4" fmla="*/ 0 w 7282258"/>
              <a:gd name="connsiteY4" fmla="*/ 6849376 h 6855353"/>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3400 h 6849376"/>
              <a:gd name="connsiteX4" fmla="*/ 0 w 7276282"/>
              <a:gd name="connsiteY4" fmla="*/ 6849376 h 6849376"/>
              <a:gd name="connsiteX0" fmla="*/ 0 w 7276282"/>
              <a:gd name="connsiteY0" fmla="*/ 6849376 h 6849376"/>
              <a:gd name="connsiteX1" fmla="*/ 0 w 7276282"/>
              <a:gd name="connsiteY1" fmla="*/ 0 h 6849376"/>
              <a:gd name="connsiteX2" fmla="*/ 4895698 w 7276282"/>
              <a:gd name="connsiteY2" fmla="*/ 4137 h 6849376"/>
              <a:gd name="connsiteX3" fmla="*/ 7276282 w 7276282"/>
              <a:gd name="connsiteY3" fmla="*/ 6849376 h 6849376"/>
              <a:gd name="connsiteX4" fmla="*/ 0 w 7276282"/>
              <a:gd name="connsiteY4" fmla="*/ 6849376 h 6849376"/>
              <a:gd name="connsiteX0" fmla="*/ 0 w 7264329"/>
              <a:gd name="connsiteY0" fmla="*/ 6849376 h 6861329"/>
              <a:gd name="connsiteX1" fmla="*/ 0 w 7264329"/>
              <a:gd name="connsiteY1" fmla="*/ 0 h 6861329"/>
              <a:gd name="connsiteX2" fmla="*/ 4895698 w 7264329"/>
              <a:gd name="connsiteY2" fmla="*/ 4137 h 6861329"/>
              <a:gd name="connsiteX3" fmla="*/ 7264329 w 7264329"/>
              <a:gd name="connsiteY3" fmla="*/ 6861329 h 6861329"/>
              <a:gd name="connsiteX4" fmla="*/ 0 w 7264329"/>
              <a:gd name="connsiteY4" fmla="*/ 6849376 h 6861329"/>
              <a:gd name="connsiteX0" fmla="*/ 0 w 7264329"/>
              <a:gd name="connsiteY0" fmla="*/ 6849376 h 6855352"/>
              <a:gd name="connsiteX1" fmla="*/ 0 w 7264329"/>
              <a:gd name="connsiteY1" fmla="*/ 0 h 6855352"/>
              <a:gd name="connsiteX2" fmla="*/ 4895698 w 7264329"/>
              <a:gd name="connsiteY2" fmla="*/ 4137 h 6855352"/>
              <a:gd name="connsiteX3" fmla="*/ 7264329 w 7264329"/>
              <a:gd name="connsiteY3" fmla="*/ 6855352 h 6855352"/>
              <a:gd name="connsiteX4" fmla="*/ 0 w 7264329"/>
              <a:gd name="connsiteY4" fmla="*/ 6849376 h 6855352"/>
              <a:gd name="connsiteX0" fmla="*/ 0 w 7264329"/>
              <a:gd name="connsiteY0" fmla="*/ 6849376 h 6849376"/>
              <a:gd name="connsiteX1" fmla="*/ 0 w 7264329"/>
              <a:gd name="connsiteY1" fmla="*/ 0 h 6849376"/>
              <a:gd name="connsiteX2" fmla="*/ 4895698 w 7264329"/>
              <a:gd name="connsiteY2" fmla="*/ 4137 h 6849376"/>
              <a:gd name="connsiteX3" fmla="*/ 7264329 w 7264329"/>
              <a:gd name="connsiteY3" fmla="*/ 6849376 h 6849376"/>
              <a:gd name="connsiteX4" fmla="*/ 0 w 7264329"/>
              <a:gd name="connsiteY4" fmla="*/ 6849376 h 6849376"/>
              <a:gd name="connsiteX0" fmla="*/ 0 w 7264329"/>
              <a:gd name="connsiteY0" fmla="*/ 6854666 h 6854666"/>
              <a:gd name="connsiteX1" fmla="*/ 0 w 7264329"/>
              <a:gd name="connsiteY1" fmla="*/ 5290 h 6854666"/>
              <a:gd name="connsiteX2" fmla="*/ 4895698 w 7264329"/>
              <a:gd name="connsiteY2" fmla="*/ 0 h 6854666"/>
              <a:gd name="connsiteX3" fmla="*/ 7264329 w 7264329"/>
              <a:gd name="connsiteY3" fmla="*/ 6854666 h 6854666"/>
              <a:gd name="connsiteX4" fmla="*/ 0 w 7264329"/>
              <a:gd name="connsiteY4" fmla="*/ 6854666 h 6854666"/>
              <a:gd name="connsiteX0" fmla="*/ 0 w 7264329"/>
              <a:gd name="connsiteY0" fmla="*/ 6851524 h 6851524"/>
              <a:gd name="connsiteX1" fmla="*/ 0 w 7264329"/>
              <a:gd name="connsiteY1" fmla="*/ 2148 h 6851524"/>
              <a:gd name="connsiteX2" fmla="*/ 4895698 w 7264329"/>
              <a:gd name="connsiteY2" fmla="*/ 0 h 6851524"/>
              <a:gd name="connsiteX3" fmla="*/ 7264329 w 7264329"/>
              <a:gd name="connsiteY3" fmla="*/ 6851524 h 6851524"/>
              <a:gd name="connsiteX4" fmla="*/ 0 w 7264329"/>
              <a:gd name="connsiteY4" fmla="*/ 6851524 h 6851524"/>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98840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886271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4667 h 6854667"/>
              <a:gd name="connsiteX1" fmla="*/ 0 w 7267471"/>
              <a:gd name="connsiteY1" fmla="*/ 2148 h 6854667"/>
              <a:gd name="connsiteX2" fmla="*/ 4886271 w 7267471"/>
              <a:gd name="connsiteY2" fmla="*/ 0 h 6854667"/>
              <a:gd name="connsiteX3" fmla="*/ 7267471 w 7267471"/>
              <a:gd name="connsiteY3" fmla="*/ 6854667 h 6854667"/>
              <a:gd name="connsiteX4" fmla="*/ 3142 w 7267471"/>
              <a:gd name="connsiteY4" fmla="*/ 6854667 h 6854667"/>
              <a:gd name="connsiteX0" fmla="*/ 3142 w 7267471"/>
              <a:gd name="connsiteY0" fmla="*/ 6852519 h 6852519"/>
              <a:gd name="connsiteX1" fmla="*/ 0 w 7267471"/>
              <a:gd name="connsiteY1" fmla="*/ 0 h 6852519"/>
              <a:gd name="connsiteX2" fmla="*/ 4521768 w 7267471"/>
              <a:gd name="connsiteY2" fmla="*/ 995 h 6852519"/>
              <a:gd name="connsiteX3" fmla="*/ 7267471 w 7267471"/>
              <a:gd name="connsiteY3" fmla="*/ 6852519 h 6852519"/>
              <a:gd name="connsiteX4" fmla="*/ 3142 w 7267471"/>
              <a:gd name="connsiteY4" fmla="*/ 6852519 h 6852519"/>
              <a:gd name="connsiteX0" fmla="*/ 3142 w 7267471"/>
              <a:gd name="connsiteY0" fmla="*/ 6852519 h 6852519"/>
              <a:gd name="connsiteX1" fmla="*/ 0 w 7267471"/>
              <a:gd name="connsiteY1" fmla="*/ 0 h 6852519"/>
              <a:gd name="connsiteX2" fmla="*/ 4735952 w 7267471"/>
              <a:gd name="connsiteY2" fmla="*/ 995 h 6852519"/>
              <a:gd name="connsiteX3" fmla="*/ 7267471 w 7267471"/>
              <a:gd name="connsiteY3" fmla="*/ 6852519 h 6852519"/>
              <a:gd name="connsiteX4" fmla="*/ 3142 w 7267471"/>
              <a:gd name="connsiteY4" fmla="*/ 6852519 h 6852519"/>
              <a:gd name="connsiteX0" fmla="*/ 3142 w 6806152"/>
              <a:gd name="connsiteY0" fmla="*/ 6852519 h 6852519"/>
              <a:gd name="connsiteX1" fmla="*/ 0 w 6806152"/>
              <a:gd name="connsiteY1" fmla="*/ 0 h 6852519"/>
              <a:gd name="connsiteX2" fmla="*/ 4735952 w 6806152"/>
              <a:gd name="connsiteY2" fmla="*/ 995 h 6852519"/>
              <a:gd name="connsiteX3" fmla="*/ 6806152 w 6806152"/>
              <a:gd name="connsiteY3" fmla="*/ 6852519 h 6852519"/>
              <a:gd name="connsiteX4" fmla="*/ 3142 w 6806152"/>
              <a:gd name="connsiteY4" fmla="*/ 6852519 h 68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6152" h="6852519">
                <a:moveTo>
                  <a:pt x="3142" y="6852519"/>
                </a:moveTo>
                <a:cubicBezTo>
                  <a:pt x="2095" y="4568346"/>
                  <a:pt x="1047" y="2284173"/>
                  <a:pt x="0" y="0"/>
                </a:cubicBezTo>
                <a:lnTo>
                  <a:pt x="4735952" y="995"/>
                </a:lnTo>
                <a:lnTo>
                  <a:pt x="6806152" y="6852519"/>
                </a:lnTo>
                <a:lnTo>
                  <a:pt x="3142" y="6852519"/>
                </a:lnTo>
                <a:close/>
              </a:path>
            </a:pathLst>
          </a:custGeom>
          <a:ln>
            <a:solidFill>
              <a:srgbClr val="414241"/>
            </a:solidFill>
          </a:ln>
        </p:spPr>
        <p:txBody>
          <a:bodyPr anchor="ctr"/>
          <a:lstStyle>
            <a:lvl1pPr algn="ctr">
              <a:defRPr>
                <a:solidFill>
                  <a:srgbClr val="B4009E"/>
                </a:solidFill>
              </a:defRPr>
            </a:lvl1pPr>
          </a:lstStyle>
          <a:p>
            <a:r>
              <a:rPr lang="en-US"/>
              <a:t>Click icon to</a:t>
            </a:r>
            <a:br>
              <a:rPr lang="en-US"/>
            </a:br>
            <a:r>
              <a:rPr lang="en-US"/>
              <a:t>add picture</a:t>
            </a:r>
          </a:p>
        </p:txBody>
      </p:sp>
    </p:spTree>
    <p:extLst>
      <p:ext uri="{BB962C8B-B14F-4D97-AF65-F5344CB8AC3E}">
        <p14:creationId xmlns:p14="http://schemas.microsoft.com/office/powerpoint/2010/main" val="234100027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a:t>Click to edit Subhead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17681071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a:t>Twitter: @handle</a:t>
            </a:r>
          </a:p>
          <a:p>
            <a:pPr lvl="0"/>
            <a:r>
              <a:rPr lang="en-US"/>
              <a:t>Email: </a:t>
            </a:r>
            <a:r>
              <a:rPr lang="en-US" err="1"/>
              <a:t>email@Microsoft.com</a:t>
            </a:r>
            <a:endParaRPr lang="en-US"/>
          </a:p>
        </p:txBody>
      </p:sp>
      <p:sp>
        <p:nvSpPr>
          <p:cNvPr id="2" name="Slide Number Placeholder 1">
            <a:extLst>
              <a:ext uri="{FF2B5EF4-FFF2-40B4-BE49-F238E27FC236}">
                <a16:creationId xmlns:a16="http://schemas.microsoft.com/office/drawing/2014/main" id="{B91CB2BC-111D-F649-A0EE-51B2CD7DCF8C}"/>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12686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4503389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 name="Slide Number Placeholder 1">
            <a:extLst>
              <a:ext uri="{FF2B5EF4-FFF2-40B4-BE49-F238E27FC236}">
                <a16:creationId xmlns:a16="http://schemas.microsoft.com/office/drawing/2014/main" id="{456B6142-BE00-C841-A15F-937FA7A70E40}"/>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3231549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789B8D54-B0B9-6E4D-B7AE-B502B5822B43}"/>
              </a:ext>
            </a:extLst>
          </p:cNvPr>
          <p:cNvSpPr>
            <a:spLocks noGrp="1"/>
          </p:cNvSpPr>
          <p:nvPr>
            <p:ph type="sldNum" sz="quarter" idx="33"/>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5473975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138D0870-56E3-CC4D-A4D2-14FCF7EBAD7D}"/>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a:t>Reason to believe</a:t>
            </a:r>
          </a:p>
          <a:p>
            <a:pPr lvl="0"/>
            <a:r>
              <a:rPr lang="en-US"/>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a:t>Reason to believe</a:t>
            </a:r>
          </a:p>
          <a:p>
            <a:pPr lvl="0"/>
            <a:r>
              <a:rPr lang="en-US"/>
              <a:t>Reason to believe</a:t>
            </a:r>
            <a:endParaRPr/>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2" name="Slide Number Placeholder 1">
            <a:extLst>
              <a:ext uri="{FF2B5EF4-FFF2-40B4-BE49-F238E27FC236}">
                <a16:creationId xmlns:a16="http://schemas.microsoft.com/office/drawing/2014/main" id="{8CE85EB5-4D05-7249-837C-024FBED97309}"/>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25761337"/>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a:t>Bullet level one</a:t>
            </a:r>
          </a:p>
          <a:p>
            <a:pPr lvl="0">
              <a:spcBef>
                <a:spcPts val="0"/>
              </a:spcBef>
            </a:pPr>
            <a:r>
              <a:rPr lang="en-US"/>
              <a:t>Bullet level two</a:t>
            </a:r>
            <a:endParaRPr/>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a:t>Subtitle</a:t>
            </a:r>
          </a:p>
        </p:txBody>
      </p:sp>
      <p:sp>
        <p:nvSpPr>
          <p:cNvPr id="2" name="Slide Number Placeholder 1">
            <a:extLst>
              <a:ext uri="{FF2B5EF4-FFF2-40B4-BE49-F238E27FC236}">
                <a16:creationId xmlns:a16="http://schemas.microsoft.com/office/drawing/2014/main" id="{BD1012CF-3C73-0C45-ABD9-90FC1E3C69E2}"/>
              </a:ext>
            </a:extLst>
          </p:cNvPr>
          <p:cNvSpPr>
            <a:spLocks noGrp="1"/>
          </p:cNvSpPr>
          <p:nvPr>
            <p:ph type="sldNum" sz="quarter" idx="65"/>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6994127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30557305"/>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de - Wide with black background">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75D619B9-0479-A445-88B6-B88DF671E8CA}"/>
              </a:ext>
            </a:extLst>
          </p:cNvPr>
          <p:cNvSpPr>
            <a:spLocks noGrp="1"/>
          </p:cNvSpPr>
          <p:nvPr>
            <p:ph type="sldNum" sz="quarter" idx="30"/>
          </p:nvPr>
        </p:nvSpPr>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60841320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de 2 column - Wider with black BG">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2"/>
          </a:solidFill>
        </p:spPr>
        <p:txBody>
          <a:bodyPr lIns="274320" tIns="182880" rIns="182880" bIns="182880"/>
          <a:lstStyle>
            <a:lvl1pPr>
              <a:lnSpc>
                <a:spcPct val="150000"/>
              </a:lnSpc>
              <a:spcBef>
                <a:spcPts val="0"/>
              </a:spcBef>
              <a:defRPr sz="1400" b="0">
                <a:solidFill>
                  <a:schemeClr val="bg2"/>
                </a:solidFill>
                <a:latin typeface="Consolas" panose="020B0609020204030204" pitchFamily="49" charset="0"/>
              </a:defRPr>
            </a:lvl1pPr>
          </a:lstStyle>
          <a:p>
            <a:pPr lvl="0"/>
            <a:r>
              <a:rPr lang="en-US"/>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FE20AD17-4CB5-AC4A-AAD4-A8939A1B59AA}"/>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62209245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9436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a:t>Click to edit title style</a:t>
            </a:r>
          </a:p>
        </p:txBody>
      </p:sp>
      <p:sp>
        <p:nvSpPr>
          <p:cNvPr id="2" name="Slide Number Placeholder 1">
            <a:extLst>
              <a:ext uri="{FF2B5EF4-FFF2-40B4-BE49-F238E27FC236}">
                <a16:creationId xmlns:a16="http://schemas.microsoft.com/office/drawing/2014/main" id="{CC3DBD94-70C4-8646-BE45-F7612087AC47}"/>
              </a:ext>
            </a:extLst>
          </p:cNvPr>
          <p:cNvSpPr>
            <a:spLocks noGrp="1"/>
          </p:cNvSpPr>
          <p:nvPr>
            <p:ph type="sldNum" sz="quarter" idx="30"/>
          </p:nvPr>
        </p:nvSpPr>
        <p:spPr/>
        <p:txBody>
          <a:bodyPr/>
          <a:lstStyle/>
          <a:p>
            <a:fld id="{529AFA16-AEC4-7D4A-82F3-BDAE8E49079E}" type="slidenum">
              <a:rPr lang="en-US" smtClean="0"/>
              <a:pPr/>
              <a:t>‹#›</a:t>
            </a:fld>
            <a:endParaRPr lang="en-US"/>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0" name="Picture 9">
            <a:extLst>
              <a:ext uri="{FF2B5EF4-FFF2-40B4-BE49-F238E27FC236}">
                <a16:creationId xmlns:a16="http://schemas.microsoft.com/office/drawing/2014/main" id="{6F19430E-32F5-4BCF-892B-8B38AF93E664}"/>
              </a:ext>
            </a:extLst>
          </p:cNvPr>
          <p:cNvPicPr>
            <a:picLocks noChangeAspect="1"/>
          </p:cNvPicPr>
          <p:nvPr userDrawn="1"/>
        </p:nvPicPr>
        <p:blipFill>
          <a:blip r:embed="rId3"/>
          <a:stretch>
            <a:fillRect/>
          </a:stretch>
        </p:blipFill>
        <p:spPr>
          <a:xfrm>
            <a:off x="3871356" y="6446544"/>
            <a:ext cx="1318160" cy="289905"/>
          </a:xfrm>
          <a:prstGeom prst="rect">
            <a:avLst/>
          </a:prstGeom>
        </p:spPr>
      </p:pic>
    </p:spTree>
    <p:extLst>
      <p:ext uri="{BB962C8B-B14F-4D97-AF65-F5344CB8AC3E}">
        <p14:creationId xmlns:p14="http://schemas.microsoft.com/office/powerpoint/2010/main" val="33967562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EDDD05D2-30AD-CE4A-A02B-114257D5F8C5}"/>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378436265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endParaRPr/>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Click to edit text</a:t>
            </a:r>
          </a:p>
        </p:txBody>
      </p:sp>
      <p:sp>
        <p:nvSpPr>
          <p:cNvPr id="2" name="Slide Number Placeholder 1">
            <a:extLst>
              <a:ext uri="{FF2B5EF4-FFF2-40B4-BE49-F238E27FC236}">
                <a16:creationId xmlns:a16="http://schemas.microsoft.com/office/drawing/2014/main" id="{CAE5AB7D-B686-4C4C-ACED-3F0D7A4F7378}"/>
              </a:ext>
            </a:extLst>
          </p:cNvPr>
          <p:cNvSpPr>
            <a:spLocks noGrp="1"/>
          </p:cNvSpPr>
          <p:nvPr>
            <p:ph type="sldNum" sz="quarter" idx="32"/>
          </p:nvPr>
        </p:nvSpPr>
        <p:spPr/>
        <p:txBody>
          <a:bodyPr/>
          <a:lstStyle/>
          <a:p>
            <a:fld id="{529AFA16-AEC4-7D4A-82F3-BDAE8E49079E}" type="slidenum">
              <a:rPr lang="en-US" smtClean="0"/>
              <a:pPr/>
              <a:t>‹#›</a:t>
            </a:fld>
            <a:endParaRPr lang="en-US"/>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a:t>Bullet level one</a:t>
            </a:r>
          </a:p>
          <a:p>
            <a:pPr lvl="1"/>
            <a:r>
              <a:rPr lang="en-US"/>
              <a:t>Bullet level two</a:t>
            </a:r>
            <a:endParaRPr/>
          </a:p>
        </p:txBody>
      </p:sp>
    </p:spTree>
    <p:extLst>
      <p:ext uri="{BB962C8B-B14F-4D97-AF65-F5344CB8AC3E}">
        <p14:creationId xmlns:p14="http://schemas.microsoft.com/office/powerpoint/2010/main" val="294019446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2" name="Slide Number Placeholder 1">
            <a:extLst>
              <a:ext uri="{FF2B5EF4-FFF2-40B4-BE49-F238E27FC236}">
                <a16:creationId xmlns:a16="http://schemas.microsoft.com/office/drawing/2014/main" id="{0BBE5885-8B68-E34E-9178-AC74D284DDCF}"/>
              </a:ext>
            </a:extLst>
          </p:cNvPr>
          <p:cNvSpPr>
            <a:spLocks noGrp="1"/>
          </p:cNvSpPr>
          <p:nvPr>
            <p:ph type="sldNum" sz="quarter" idx="47"/>
          </p:nvPr>
        </p:nvSpPr>
        <p:spPr/>
        <p:txBody>
          <a:bodyPr/>
          <a:lstStyle/>
          <a:p>
            <a:fld id="{529AFA16-AEC4-7D4A-82F3-BDAE8E49079E}" type="slidenum">
              <a:rPr lang="en-US" smtClean="0"/>
              <a:pPr/>
              <a:t>‹#›</a:t>
            </a:fld>
            <a:endParaRPr lang="en-US"/>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a:t>Bullet level one</a:t>
            </a:r>
          </a:p>
          <a:p>
            <a:pPr lvl="1">
              <a:spcBef>
                <a:spcPts val="0"/>
              </a:spcBef>
            </a:pPr>
            <a:r>
              <a:rPr lang="en-US"/>
              <a:t>Bullet level two</a:t>
            </a:r>
            <a:endParaRPr/>
          </a:p>
        </p:txBody>
      </p:sp>
      <p:sp>
        <p:nvSpPr>
          <p:cNvPr id="11" name="Picture Placeholder 3">
            <a:extLst>
              <a:ext uri="{FF2B5EF4-FFF2-40B4-BE49-F238E27FC236}">
                <a16:creationId xmlns:a16="http://schemas.microsoft.com/office/drawing/2014/main" id="{85C63F4F-9B1D-48B9-B01E-A10B1592D270}"/>
              </a:ext>
            </a:extLst>
          </p:cNvPr>
          <p:cNvSpPr>
            <a:spLocks noGrp="1"/>
          </p:cNvSpPr>
          <p:nvPr>
            <p:ph type="pic" sz="quarter" idx="52"/>
          </p:nvPr>
        </p:nvSpPr>
        <p:spPr>
          <a:xfrm>
            <a:off x="473103" y="1905000"/>
            <a:ext cx="5630178" cy="4191000"/>
          </a:xfrm>
        </p:spPr>
        <p:txBody>
          <a:bodyPr anchor="ctr"/>
          <a:lstStyle>
            <a:lvl1pPr algn="ctr">
              <a:defRPr>
                <a:solidFill>
                  <a:srgbClr val="B4009E"/>
                </a:solidFill>
              </a:defRPr>
            </a:lvl1pPr>
          </a:lstStyle>
          <a:p>
            <a:r>
              <a:rPr lang="en-US"/>
              <a:t>Click icon to add picture</a:t>
            </a:r>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2" name="Slide Number Placeholder 1">
            <a:extLst>
              <a:ext uri="{FF2B5EF4-FFF2-40B4-BE49-F238E27FC236}">
                <a16:creationId xmlns:a16="http://schemas.microsoft.com/office/drawing/2014/main" id="{BEC9A58A-9A2E-054F-968B-0EAFEE732C6B}"/>
              </a:ext>
            </a:extLst>
          </p:cNvPr>
          <p:cNvSpPr>
            <a:spLocks noGrp="1"/>
          </p:cNvSpPr>
          <p:nvPr>
            <p:ph type="sldNum" sz="quarter" idx="29"/>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a:t>level one</a:t>
            </a:r>
          </a:p>
          <a:p>
            <a:pPr lvl="0" algn="ctr" defTabSz="914367">
              <a:spcBef>
                <a:spcPts val="0"/>
              </a:spcBef>
              <a:spcAft>
                <a:spcPts val="1176"/>
              </a:spcAft>
              <a:buFont typeface="Arial"/>
            </a:pPr>
            <a:r>
              <a:rPr lang="en-US"/>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965CB-AD51-4B8E-9986-DD1996FAB84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907F57AA-D69A-482B-817D-FCC2B44128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435C958-4A37-4F02-A1DC-BFC054E0EB04}"/>
              </a:ext>
            </a:extLst>
          </p:cNvPr>
          <p:cNvSpPr>
            <a:spLocks noGrp="1"/>
          </p:cNvSpPr>
          <p:nvPr>
            <p:ph type="dt" sz="half" idx="10"/>
          </p:nvPr>
        </p:nvSpPr>
        <p:spPr/>
        <p:txBody>
          <a:bodyPr/>
          <a:lstStyle/>
          <a:p>
            <a:fld id="{7C12F8A1-422D-43BE-8E0E-800A828799B9}" type="datetimeFigureOut">
              <a:rPr lang="en-AU" smtClean="0"/>
              <a:t>14/09/2021</a:t>
            </a:fld>
            <a:endParaRPr lang="en-AU"/>
          </a:p>
        </p:txBody>
      </p:sp>
      <p:sp>
        <p:nvSpPr>
          <p:cNvPr id="5" name="Footer Placeholder 4">
            <a:extLst>
              <a:ext uri="{FF2B5EF4-FFF2-40B4-BE49-F238E27FC236}">
                <a16:creationId xmlns:a16="http://schemas.microsoft.com/office/drawing/2014/main" id="{8F93877F-347C-4BD4-957D-EC0809ADFE0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762DB6A-1EEB-44E2-BDF4-BB2B199DF474}"/>
              </a:ext>
            </a:extLst>
          </p:cNvPr>
          <p:cNvSpPr>
            <a:spLocks noGrp="1"/>
          </p:cNvSpPr>
          <p:nvPr>
            <p:ph type="sldNum" sz="quarter" idx="12"/>
          </p:nvPr>
        </p:nvSpPr>
        <p:spPr/>
        <p:txBody>
          <a:bodyPr/>
          <a:lstStyle/>
          <a:p>
            <a:fld id="{CAAB5FDB-8C9D-4BED-AEAB-B63245D21288}" type="slidenum">
              <a:rPr lang="en-AU" smtClean="0"/>
              <a:t>‹#›</a:t>
            </a:fld>
            <a:endParaRPr lang="en-AU"/>
          </a:p>
        </p:txBody>
      </p:sp>
    </p:spTree>
    <p:extLst>
      <p:ext uri="{BB962C8B-B14F-4D97-AF65-F5344CB8AC3E}">
        <p14:creationId xmlns:p14="http://schemas.microsoft.com/office/powerpoint/2010/main" val="319953934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575591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23647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188369269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00515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42933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6567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7363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2" y="457200"/>
            <a:ext cx="11333537"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p:nvPr>
        </p:nvSpPr>
        <p:spPr>
          <a:xfrm>
            <a:off x="584200" y="1817225"/>
            <a:ext cx="5486400" cy="4583574"/>
          </a:xfrm>
        </p:spPr>
        <p:txBody>
          <a:bodyPr/>
          <a:lstStyle>
            <a:lvl1pPr>
              <a:defRPr sz="2000">
                <a:latin typeface="+mn-lt"/>
              </a:defRPr>
            </a:lvl1pPr>
            <a:lvl2pPr>
              <a:defRPr sz="2000">
                <a:latin typeface="+mn-lt"/>
              </a:defRPr>
            </a:lvl2pPr>
            <a:lvl3pPr>
              <a:defRPr sz="2000">
                <a:latin typeface="+mn-lt"/>
              </a:defRPr>
            </a:lvl3pPr>
            <a:lvl4pPr>
              <a:defRPr sz="2000">
                <a:latin typeface="+mn-lt"/>
              </a:defRPr>
            </a:lvl4pPr>
            <a:lvl5pPr>
              <a:defRPr sz="20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1817224"/>
            <a:ext cx="5486400" cy="4583575"/>
          </a:xfrm>
        </p:spPr>
        <p:txBody>
          <a:bodyPr/>
          <a:lstStyle/>
          <a:p>
            <a:endParaRPr lang="en-US"/>
          </a:p>
        </p:txBody>
      </p:sp>
    </p:spTree>
    <p:extLst>
      <p:ext uri="{BB962C8B-B14F-4D97-AF65-F5344CB8AC3E}">
        <p14:creationId xmlns:p14="http://schemas.microsoft.com/office/powerpoint/2010/main" val="27426451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486400" cy="553998"/>
          </a:xfrm>
        </p:spPr>
        <p:txBody>
          <a:bodyPr/>
          <a:lstStyle>
            <a:lvl1pPr>
              <a:defRPr>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1817224"/>
            <a:ext cx="5486400" cy="4263535"/>
          </a:xfrm>
        </p:spPr>
        <p:txBody>
          <a:bodyPr/>
          <a:lstStyle>
            <a:lvl1pPr>
              <a:defRPr sz="2000"/>
            </a:lvl1pPr>
            <a:lvl2pPr>
              <a:defRPr sz="2000"/>
            </a:lvl2pPr>
            <a:lvl3pPr>
              <a:defRPr sz="20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3011F738-EE3A-FE47-A2D9-B8E6DD2E6028}"/>
              </a:ext>
            </a:extLst>
          </p:cNvPr>
          <p:cNvSpPr>
            <a:spLocks noGrp="1"/>
          </p:cNvSpPr>
          <p:nvPr>
            <p:ph type="pic" sz="quarter" idx="11"/>
          </p:nvPr>
        </p:nvSpPr>
        <p:spPr>
          <a:xfrm>
            <a:off x="6435400" y="0"/>
            <a:ext cx="5756600" cy="6858000"/>
          </a:xfrm>
        </p:spPr>
        <p:txBody>
          <a:bodyPr/>
          <a:lstStyle/>
          <a:p>
            <a:endParaRPr lang="en-US"/>
          </a:p>
        </p:txBody>
      </p:sp>
    </p:spTree>
    <p:extLst>
      <p:ext uri="{BB962C8B-B14F-4D97-AF65-F5344CB8AC3E}">
        <p14:creationId xmlns:p14="http://schemas.microsoft.com/office/powerpoint/2010/main" val="23069203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7383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584575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41481896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2">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848453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64546912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8733934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6781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accent1"/>
                </a:solidFill>
                <a:latin typeface="+mj-lt"/>
                <a:cs typeface="Segoe UI Semilight" panose="020B0402040204020203" pitchFamily="34" charset="0"/>
              </a:defRPr>
            </a:lvl1pPr>
            <a:lvl2pPr marL="255588" indent="0">
              <a:buFont typeface="Wingdings" panose="05000000000000000000" pitchFamily="2" charset="2"/>
              <a:buNone/>
              <a:defRPr sz="2000" b="0">
                <a:solidFill>
                  <a:schemeClr val="accent1"/>
                </a:solidFill>
                <a:latin typeface="+mj-lt"/>
              </a:defRPr>
            </a:lvl2pPr>
            <a:lvl3pPr marL="450850" indent="0">
              <a:buFont typeface="Wingdings" panose="05000000000000000000" pitchFamily="2" charset="2"/>
              <a:buNone/>
              <a:tabLst/>
              <a:defRPr sz="1600" b="0">
                <a:solidFill>
                  <a:schemeClr val="accent1"/>
                </a:solidFill>
                <a:latin typeface="+mj-lt"/>
              </a:defRPr>
            </a:lvl3pPr>
            <a:lvl4pPr marL="652462" indent="0">
              <a:buFont typeface="Wingdings" panose="05000000000000000000" pitchFamily="2" charset="2"/>
              <a:buNone/>
              <a:defRPr sz="1400" b="0">
                <a:solidFill>
                  <a:schemeClr val="accent1"/>
                </a:solidFill>
                <a:latin typeface="+mj-lt"/>
              </a:defRPr>
            </a:lvl4pPr>
            <a:lvl5pPr marL="854075" indent="0">
              <a:buFont typeface="Wingdings" panose="05000000000000000000" pitchFamily="2" charset="2"/>
              <a:buNone/>
              <a:tabLst/>
              <a:defRPr sz="1400" b="0">
                <a:solidFill>
                  <a:schemeClr val="accent1"/>
                </a:solidFill>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85714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6970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330921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600">
                <a:solidFill>
                  <a:schemeClr val="accent1"/>
                </a:solidFill>
                <a:latin typeface="+mj-lt"/>
              </a:defRPr>
            </a:lvl1pPr>
            <a:lvl2pPr marL="287338" indent="-285750">
              <a:buFont typeface="Arial" panose="020B0604020202020204" pitchFamily="34" charset="0"/>
              <a:buChar char="•"/>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362DD61B-6629-4822-9015-67F490CA5A24}"/>
              </a:ext>
            </a:extLst>
          </p:cNvPr>
          <p:cNvSpPr txBox="1"/>
          <p:nvPr userDrawn="1"/>
        </p:nvSpPr>
        <p:spPr>
          <a:xfrm>
            <a:off x="586390" y="234751"/>
            <a:ext cx="2264898" cy="166199"/>
          </a:xfrm>
          <a:prstGeom prst="rect">
            <a:avLst/>
          </a:prstGeom>
          <a:noFill/>
        </p:spPr>
        <p:txBody>
          <a:bodyPr wrap="square" lIns="0" tIns="0" rIns="0" bIns="0" rtlCol="0">
            <a:spAutoFit/>
          </a:bodyPr>
          <a:lstStyle/>
          <a:p>
            <a:pPr>
              <a:lnSpc>
                <a:spcPct val="90000"/>
              </a:lnSpc>
              <a:spcAft>
                <a:spcPts val="600"/>
              </a:spcAft>
            </a:pPr>
            <a:r>
              <a:rPr lang="en-US" sz="1200" b="1">
                <a:solidFill>
                  <a:schemeClr val="accent1"/>
                </a:solidFill>
              </a:rPr>
              <a:t>Case study</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0261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87112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0099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29456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175794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dark">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8" y="3035808"/>
            <a:ext cx="91413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8295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47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5423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1909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519986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8584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304483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5492182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6F4BC869-BDC3-4FA7-95DB-ECF24CF16A40}"/>
              </a:ext>
            </a:extLst>
          </p:cNvPr>
          <p:cNvSpPr>
            <a:spLocks noGrp="1"/>
          </p:cNvSpPr>
          <p:nvPr>
            <p:ph type="body" sz="quarter" idx="10" hasCustomPrompt="1"/>
          </p:nvPr>
        </p:nvSpPr>
        <p:spPr>
          <a:xfrm>
            <a:off x="269877" y="1094908"/>
            <a:ext cx="11655425" cy="461665"/>
          </a:xfrm>
        </p:spPr>
        <p:txBody>
          <a:bodyPr/>
          <a:lstStyle>
            <a:lvl1pPr marL="0" indent="0">
              <a:buNone/>
              <a:defRPr sz="2000">
                <a:latin typeface="Segoe UI Semibold" panose="020B0702040204020203" pitchFamily="34" charset="0"/>
                <a:cs typeface="Segoe UI Semibold" panose="020B0702040204020203" pitchFamily="34" charset="0"/>
              </a:defRPr>
            </a:lvl1pPr>
          </a:lstStyle>
          <a:p>
            <a:pPr lvl="0"/>
            <a:r>
              <a:rPr lang="en-US"/>
              <a:t>subtitle</a:t>
            </a:r>
          </a:p>
        </p:txBody>
      </p:sp>
    </p:spTree>
    <p:extLst>
      <p:ext uri="{BB962C8B-B14F-4D97-AF65-F5344CB8AC3E}">
        <p14:creationId xmlns:p14="http://schemas.microsoft.com/office/powerpoint/2010/main" val="273042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54097" cy="498598"/>
          </a:xfrm>
          <a:noFill/>
        </p:spPr>
        <p:txBody>
          <a:bodyPr wrap="square" lIns="0" tIns="0" rIns="0" bIns="0" anchor="t" anchorCtr="0">
            <a:spAutoFit/>
          </a:bodyPr>
          <a:lstStyle>
            <a:lvl1pPr algn="l" defTabSz="932384" rtl="0" eaLnBrk="1" latinLnBrk="0" hangingPunct="1">
              <a:lnSpc>
                <a:spcPct val="90000"/>
              </a:lnSpc>
              <a:spcBef>
                <a:spcPct val="0"/>
              </a:spcBef>
              <a:buNone/>
              <a:defRPr lang="en-US" sz="3600" b="0" kern="1200" cap="none" spc="-50" baseline="0" dirty="0">
                <a:ln w="3175">
                  <a:noFill/>
                </a:ln>
                <a:solidFill>
                  <a:srgbClr val="0077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66726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271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dar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3656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87063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01401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descr="A picture containing drawing&#10;&#10;Description automatically generated">
            <a:extLst>
              <a:ext uri="{FF2B5EF4-FFF2-40B4-BE49-F238E27FC236}">
                <a16:creationId xmlns:a16="http://schemas.microsoft.com/office/drawing/2014/main" id="{0E3477DC-2367-4FE0-B6D3-5C4D5DA92446}"/>
              </a:ext>
            </a:extLst>
          </p:cNvPr>
          <p:cNvPicPr>
            <a:picLocks noChangeAspect="1"/>
          </p:cNvPicPr>
          <p:nvPr userDrawn="1"/>
        </p:nvPicPr>
        <p:blipFill>
          <a:blip r:embed="rId2">
            <a:extLst>
              <a:ext uri="{837473B0-CC2E-450A-ABE3-18F120FF3D39}">
                <a1611:picAttrSrcUrl xmlns:a1611="http://schemas.microsoft.com/office/drawing/2016/11/main" r:id="rId3"/>
              </a:ext>
            </a:extLst>
          </a:blip>
          <a:stretch>
            <a:fillRect/>
          </a:stretch>
        </p:blipFill>
        <p:spPr>
          <a:xfrm>
            <a:off x="438150" y="465552"/>
            <a:ext cx="1320311" cy="374089"/>
          </a:xfrm>
          <a:prstGeom prst="rect">
            <a:avLst/>
          </a:prstGeom>
        </p:spPr>
      </p:pic>
      <p:pic>
        <p:nvPicPr>
          <p:cNvPr id="9" name="Picture 8" descr="A picture containing drawing, food&#10;&#10;Description automatically generated">
            <a:extLst>
              <a:ext uri="{FF2B5EF4-FFF2-40B4-BE49-F238E27FC236}">
                <a16:creationId xmlns:a16="http://schemas.microsoft.com/office/drawing/2014/main" id="{A3A476E4-21DD-411F-85EC-386DBBB17CA9}"/>
              </a:ext>
            </a:extLst>
          </p:cNvPr>
          <p:cNvPicPr>
            <a:picLocks noChangeAspect="1"/>
          </p:cNvPicPr>
          <p:nvPr userDrawn="1"/>
        </p:nvPicPr>
        <p:blipFill>
          <a:blip r:embed="rId4"/>
          <a:stretch>
            <a:fillRect/>
          </a:stretch>
        </p:blipFill>
        <p:spPr>
          <a:xfrm>
            <a:off x="10445262" y="540852"/>
            <a:ext cx="1066800" cy="234623"/>
          </a:xfrm>
          <a:prstGeom prst="rect">
            <a:avLst/>
          </a:prstGeom>
        </p:spPr>
      </p:pic>
    </p:spTree>
    <p:extLst>
      <p:ext uri="{BB962C8B-B14F-4D97-AF65-F5344CB8AC3E}">
        <p14:creationId xmlns:p14="http://schemas.microsoft.com/office/powerpoint/2010/main" val="25090779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43756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31602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4">
            <a:lumMod val="7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bg1"/>
                </a:solidFill>
                <a:latin typeface="+mj-lt"/>
                <a:cs typeface="Segoe UI" panose="020B0502040204020203" pitchFamily="34" charset="0"/>
              </a:defRPr>
            </a:lvl1pPr>
          </a:lstStyle>
          <a:p>
            <a:r>
              <a:rPr lang="en-US"/>
              <a:t>Demo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70577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with Pho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Picture Placeholder 4"/>
          <p:cNvSpPr>
            <a:spLocks noGrp="1"/>
          </p:cNvSpPr>
          <p:nvPr>
            <p:ph type="pic" sz="quarter" idx="10" hasCustomPrompt="1"/>
          </p:nvPr>
        </p:nvSpPr>
        <p:spPr>
          <a:xfrm>
            <a:off x="6385115" y="2159066"/>
            <a:ext cx="5378549" cy="430887"/>
          </a:xfrm>
        </p:spPr>
        <p:txBody>
          <a:bodyPr/>
          <a:lstStyle>
            <a:lvl1pPr marL="0" indent="0">
              <a:buNone/>
              <a:defRPr/>
            </a:lvl1pPr>
          </a:lstStyle>
          <a:p>
            <a:r>
              <a:rPr lang="en-US"/>
              <a:t>Click to insert picture</a:t>
            </a:r>
          </a:p>
        </p:txBody>
      </p:sp>
    </p:spTree>
    <p:extLst>
      <p:ext uri="{BB962C8B-B14F-4D97-AF65-F5344CB8AC3E}">
        <p14:creationId xmlns:p14="http://schemas.microsoft.com/office/powerpoint/2010/main" val="327748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a:extLst>
              <a:ext uri="{FF2B5EF4-FFF2-40B4-BE49-F238E27FC236}">
                <a16:creationId xmlns:a16="http://schemas.microsoft.com/office/drawing/2014/main" id="{34A86E1B-9149-48D9-8F2E-4A71FDB20E3E}"/>
              </a:ext>
            </a:extLst>
          </p:cNvPr>
          <p:cNvPicPr>
            <a:picLocks noChangeAspect="1"/>
          </p:cNvPicPr>
          <p:nvPr userDrawn="1"/>
        </p:nvPicPr>
        <p:blipFill rotWithShape="1">
          <a:blip r:embed="rId2"/>
          <a:srcRect l="16552" r="16721"/>
          <a:stretch/>
        </p:blipFill>
        <p:spPr>
          <a:xfrm>
            <a:off x="5326063" y="0"/>
            <a:ext cx="6865937" cy="6858000"/>
          </a:xfrm>
          <a:prstGeom prst="rect">
            <a:avLst/>
          </a:prstGeom>
        </p:spPr>
      </p:pic>
      <p:pic>
        <p:nvPicPr>
          <p:cNvPr id="10" name="MS logo gray - EMF" descr="Microsoft logo, gray text version">
            <a:extLst>
              <a:ext uri="{FF2B5EF4-FFF2-40B4-BE49-F238E27FC236}">
                <a16:creationId xmlns:a16="http://schemas.microsoft.com/office/drawing/2014/main" id="{FDE8501E-F760-4730-9E25-B8E054AE26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2038900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490024408"/>
      </p:ext>
    </p:extLst>
  </p:cSld>
  <p:clrMapOvr>
    <a:masterClrMapping/>
  </p:clrMapOvr>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98"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7"/>
            <a:ext cx="9144000"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91" y="589607"/>
            <a:ext cx="3200400" cy="307804"/>
          </a:xfrm>
        </p:spPr>
        <p:txBody>
          <a:bodyPr lIns="0" tIns="0" rIns="0" bIns="0"/>
          <a:lstStyle>
            <a:lvl1pPr marL="0" indent="0" algn="r">
              <a:buNone/>
              <a:defRPr sz="1999">
                <a:latin typeface="+mn-lt"/>
              </a:defRPr>
            </a:lvl1pPr>
            <a:lvl2pPr marL="342564" indent="0">
              <a:buNone/>
              <a:defRPr sz="1999"/>
            </a:lvl2pPr>
            <a:lvl3pPr marL="570940" indent="0">
              <a:buNone/>
              <a:defRPr sz="1999"/>
            </a:lvl3pPr>
            <a:lvl4pPr marL="799315" indent="0">
              <a:buNone/>
              <a:defRPr sz="1999"/>
            </a:lvl4pPr>
            <a:lvl5pPr marL="1027691" indent="0">
              <a:buNone/>
              <a:defRPr sz="1999"/>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5" y="585791"/>
            <a:ext cx="1366245" cy="292608"/>
          </a:xfrm>
          <a:prstGeom prst="rect">
            <a:avLst/>
          </a:prstGeom>
        </p:spPr>
      </p:pic>
    </p:spTree>
    <p:extLst>
      <p:ext uri="{BB962C8B-B14F-4D97-AF65-F5344CB8AC3E}">
        <p14:creationId xmlns:p14="http://schemas.microsoft.com/office/powerpoint/2010/main" val="2292542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8176">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9" y="435823"/>
            <a:ext cx="11306469" cy="666336"/>
          </a:xfrm>
        </p:spPr>
        <p:txBody>
          <a:bodyPr vert="horz" wrap="square" lIns="0" tIns="164592" rIns="0" bIns="0" rtlCol="0" anchor="t">
            <a:noAutofit/>
          </a:bodyPr>
          <a:lstStyle>
            <a:lvl1pPr>
              <a:defRPr lang="en-US" sz="3235"/>
            </a:lvl1pPr>
          </a:lstStyle>
          <a:p>
            <a:pPr lvl="0"/>
            <a:r>
              <a:rPr lang="en-US"/>
              <a:t>Title</a:t>
            </a:r>
          </a:p>
        </p:txBody>
      </p:sp>
      <p:pic>
        <p:nvPicPr>
          <p:cNvPr id="3" name="Picture 2" descr="A screenshot of a computer&#10;&#10;Description generated with very high confidence">
            <a:extLst>
              <a:ext uri="{FF2B5EF4-FFF2-40B4-BE49-F238E27FC236}">
                <a16:creationId xmlns:a16="http://schemas.microsoft.com/office/drawing/2014/main" id="{A092B4B5-8E80-499B-99A0-F973AFF5B45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913055" y="1161160"/>
            <a:ext cx="7278947" cy="5696841"/>
          </a:xfrm>
          <a:prstGeom prst="rect">
            <a:avLst/>
          </a:prstGeom>
        </p:spPr>
      </p:pic>
    </p:spTree>
    <p:extLst>
      <p:ext uri="{BB962C8B-B14F-4D97-AF65-F5344CB8AC3E}">
        <p14:creationId xmlns:p14="http://schemas.microsoft.com/office/powerpoint/2010/main" val="4984808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3"/>
            <a:ext cx="11306469" cy="403137"/>
          </a:xfrm>
        </p:spPr>
        <p:txBody>
          <a:bodyPr wrap="square" lIns="0" tIns="0" rIns="0" bIns="0">
            <a:spAutoFit/>
          </a:bodyPr>
          <a:lstStyle>
            <a:lvl1pPr>
              <a:lnSpc>
                <a:spcPts val="3135"/>
              </a:lnSpc>
              <a:defRPr sz="2743">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882332"/>
            <a:ext cx="7454644" cy="923330"/>
          </a:xfrm>
        </p:spPr>
        <p:txBody>
          <a:bodyPr wrap="square" lIns="0" tIns="0" rIns="0" bIns="0">
            <a:spAutoFit/>
          </a:bodyPr>
          <a:lstStyle>
            <a:lvl1pPr marL="0" indent="0">
              <a:lnSpc>
                <a:spcPts val="2352"/>
              </a:lnSpc>
              <a:buNone/>
              <a:defRPr sz="1960" b="0" i="0">
                <a:solidFill>
                  <a:schemeClr val="tx1"/>
                </a:solidFill>
                <a:latin typeface="+mn-lt"/>
              </a:defRPr>
            </a:lvl1pPr>
            <a:lvl2pPr marL="223963" indent="0">
              <a:buNone/>
              <a:defRPr/>
            </a:lvl2pPr>
            <a:lvl3pPr marL="447926" indent="0">
              <a:buNone/>
              <a:defRPr/>
            </a:lvl3pPr>
            <a:lvl4pPr marL="671889" indent="0">
              <a:buNone/>
              <a:defRPr/>
            </a:lvl4pPr>
            <a:lvl5pPr marL="895851"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93"/>
            <a:ext cx="3618381" cy="2714461"/>
          </a:xfrm>
        </p:spPr>
        <p:txBody>
          <a:bodyPr lIns="0" tIns="0" rIns="0" bIns="0"/>
          <a:lstStyle>
            <a:lvl1pPr marL="0" indent="0">
              <a:lnSpc>
                <a:spcPts val="1764"/>
              </a:lnSpc>
              <a:spcBef>
                <a:spcPts val="881"/>
              </a:spcBef>
              <a:buNone/>
              <a:defRPr sz="1371" b="1">
                <a:solidFill>
                  <a:schemeClr val="accent1"/>
                </a:solidFill>
                <a:latin typeface="+mn-lt"/>
              </a:defRPr>
            </a:lvl1pPr>
            <a:lvl2pPr marL="279954" marR="0" indent="-279954" algn="l" defTabSz="913822" rtl="0" eaLnBrk="1" fontAlgn="auto" latinLnBrk="0" hangingPunct="1">
              <a:lnSpc>
                <a:spcPts val="1764"/>
              </a:lnSpc>
              <a:spcBef>
                <a:spcPts val="441"/>
              </a:spcBef>
              <a:spcAft>
                <a:spcPts val="0"/>
              </a:spcAft>
              <a:buClrTx/>
              <a:buSzPct val="90000"/>
              <a:buFont typeface="Arial" panose="020B0604020202020204" pitchFamily="34" charset="0"/>
              <a:buChar char="•"/>
              <a:tabLst/>
              <a:defRPr sz="1371">
                <a:solidFill>
                  <a:schemeClr val="tx1"/>
                </a:solidFill>
              </a:defRPr>
            </a:lvl2pPr>
            <a:lvl3pPr marL="447926" indent="0">
              <a:buNone/>
              <a:defRPr/>
            </a:lvl3pPr>
            <a:lvl4pPr marL="671889" indent="0">
              <a:buNone/>
              <a:defRPr/>
            </a:lvl4pPr>
            <a:lvl5pPr marL="895851" indent="0">
              <a:buNone/>
              <a:defRPr/>
            </a:lvl5pPr>
          </a:lstStyle>
          <a:p>
            <a:pPr lvl="0"/>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79954" marR="0" lvl="1" indent="-279954" algn="l" defTabSz="913822" rtl="0" eaLnBrk="1" fontAlgn="auto" latinLnBrk="0" hangingPunct="1">
              <a:lnSpc>
                <a:spcPts val="1764"/>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6" name="Text Placeholder 4"/>
          <p:cNvSpPr>
            <a:spLocks noGrp="1"/>
          </p:cNvSpPr>
          <p:nvPr>
            <p:ph type="body" sz="quarter" idx="12" hasCustomPrompt="1"/>
          </p:nvPr>
        </p:nvSpPr>
        <p:spPr>
          <a:xfrm>
            <a:off x="4313112" y="3160787"/>
            <a:ext cx="3597528" cy="2714461"/>
          </a:xfrm>
        </p:spPr>
        <p:txBody>
          <a:bodyPr lIns="0" tIns="0" rIns="0" bIns="0"/>
          <a:lstStyle>
            <a:lvl1pPr marL="0" marR="0" indent="0" algn="l" defTabSz="913822" rtl="0" eaLnBrk="1" fontAlgn="auto" latinLnBrk="0" hangingPunct="1">
              <a:lnSpc>
                <a:spcPts val="1764"/>
              </a:lnSpc>
              <a:spcBef>
                <a:spcPts val="881"/>
              </a:spcBef>
              <a:spcAft>
                <a:spcPts val="0"/>
              </a:spcAft>
              <a:buClrTx/>
              <a:buSzPct val="90000"/>
              <a:buFont typeface="Wingdings" panose="05000000000000000000" pitchFamily="2" charset="2"/>
              <a:buNone/>
              <a:tabLst/>
              <a:defRPr lang="en-US" sz="1371" b="1" kern="1200" spc="0" baseline="0" dirty="0">
                <a:solidFill>
                  <a:schemeClr val="accent1"/>
                </a:solidFill>
                <a:latin typeface="+mn-lt"/>
                <a:ea typeface="+mn-ea"/>
                <a:cs typeface="+mn-cs"/>
              </a:defRPr>
            </a:lvl1pPr>
            <a:lvl2pPr marL="279954" marR="0" indent="-279954" algn="l" defTabSz="913822" rtl="0" eaLnBrk="1" fontAlgn="auto" latinLnBrk="0" hangingPunct="1">
              <a:lnSpc>
                <a:spcPts val="1764"/>
              </a:lnSpc>
              <a:spcBef>
                <a:spcPts val="441"/>
              </a:spcBef>
              <a:spcAft>
                <a:spcPts val="0"/>
              </a:spcAft>
              <a:buClrTx/>
              <a:buSzPct val="90000"/>
              <a:buFont typeface="Arial" panose="020B0604020202020204" pitchFamily="34" charset="0"/>
              <a:buChar char="•"/>
              <a:tabLst/>
              <a:defRPr sz="1371">
                <a:solidFill>
                  <a:schemeClr val="tx1"/>
                </a:solidFill>
              </a:defRPr>
            </a:lvl2pPr>
            <a:lvl3pPr marL="447926" indent="0">
              <a:buNone/>
              <a:defRPr/>
            </a:lvl3pPr>
            <a:lvl4pPr marL="671889" indent="0">
              <a:buNone/>
              <a:defRPr/>
            </a:lvl4pPr>
            <a:lvl5pPr marL="895851" indent="0">
              <a:buNone/>
              <a:defRPr/>
            </a:lvl5pPr>
          </a:lstStyle>
          <a:p>
            <a:pPr marL="0" marR="0" lvl="0" indent="0" algn="l" defTabSz="913822"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79954" marR="0" lvl="1" indent="-279954" algn="l" defTabSz="913822" rtl="0" eaLnBrk="1" fontAlgn="auto" latinLnBrk="0" hangingPunct="1">
              <a:lnSpc>
                <a:spcPts val="1764"/>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Text Placeholder 4"/>
          <p:cNvSpPr>
            <a:spLocks noGrp="1"/>
          </p:cNvSpPr>
          <p:nvPr>
            <p:ph type="body" sz="quarter" idx="13" hasCustomPrompt="1"/>
          </p:nvPr>
        </p:nvSpPr>
        <p:spPr>
          <a:xfrm>
            <a:off x="8140349" y="3151393"/>
            <a:ext cx="3622117" cy="2714461"/>
          </a:xfrm>
        </p:spPr>
        <p:txBody>
          <a:bodyPr lIns="0" tIns="0" rIns="0" bIns="0"/>
          <a:lstStyle>
            <a:lvl1pPr marL="0" indent="0">
              <a:lnSpc>
                <a:spcPts val="1764"/>
              </a:lnSpc>
              <a:spcBef>
                <a:spcPts val="881"/>
              </a:spcBef>
              <a:buNone/>
              <a:defRPr lang="en-US" sz="1371" b="1" kern="1200" spc="0" baseline="0" dirty="0">
                <a:solidFill>
                  <a:schemeClr val="accent1"/>
                </a:solidFill>
                <a:latin typeface="+mn-lt"/>
                <a:ea typeface="+mn-ea"/>
                <a:cs typeface="+mn-cs"/>
              </a:defRPr>
            </a:lvl1pPr>
            <a:lvl2pPr marL="279954" marR="0" indent="-279954" algn="l" defTabSz="913822" rtl="0" eaLnBrk="1" fontAlgn="auto" latinLnBrk="0" hangingPunct="1">
              <a:lnSpc>
                <a:spcPts val="1764"/>
              </a:lnSpc>
              <a:spcBef>
                <a:spcPts val="441"/>
              </a:spcBef>
              <a:spcAft>
                <a:spcPts val="0"/>
              </a:spcAft>
              <a:buClrTx/>
              <a:buSzPct val="90000"/>
              <a:buFont typeface="Arial" panose="020B0604020202020204" pitchFamily="34" charset="0"/>
              <a:buChar char="•"/>
              <a:tabLst/>
              <a:defRPr sz="1371">
                <a:solidFill>
                  <a:schemeClr val="tx1"/>
                </a:solidFill>
              </a:defRPr>
            </a:lvl2pPr>
            <a:lvl3pPr marL="447926" indent="0">
              <a:buNone/>
              <a:defRPr/>
            </a:lvl3pPr>
            <a:lvl4pPr marL="671889" indent="0">
              <a:buNone/>
              <a:defRPr/>
            </a:lvl4pPr>
            <a:lvl5pPr marL="895851" indent="0">
              <a:buNone/>
              <a:defRPr/>
            </a:lvl5pPr>
          </a:lstStyle>
          <a:p>
            <a:pPr marL="0" marR="0" lvl="0" indent="0" algn="l" defTabSz="913822"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UI bold 14</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a:p>
            <a:pPr marL="279954" marR="0" lvl="1" indent="-279954" algn="l" defTabSz="913822" rtl="0" eaLnBrk="1" fontAlgn="auto" latinLnBrk="0" hangingPunct="1">
              <a:lnSpc>
                <a:spcPts val="1764"/>
              </a:lnSpc>
              <a:spcBef>
                <a:spcPts val="13"/>
              </a:spcBef>
              <a:spcAft>
                <a:spcPts val="0"/>
              </a:spcAft>
              <a:buClrTx/>
              <a:buSzPct val="90000"/>
              <a:buFont typeface="Arial" panose="020B0604020202020204" pitchFamily="34" charset="0"/>
              <a:buChar char="•"/>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65804257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26116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478136EF-F22C-4473-AAB0-51C4E426931F}"/>
              </a:ext>
            </a:extLst>
          </p:cNvPr>
          <p:cNvSpPr>
            <a:spLocks noGrp="1"/>
          </p:cNvSpPr>
          <p:nvPr>
            <p:ph sz="quarter" idx="10"/>
          </p:nvPr>
        </p:nvSpPr>
        <p:spPr>
          <a:xfrm>
            <a:off x="588963" y="1371601"/>
            <a:ext cx="11017250" cy="430887"/>
          </a:xfrm>
        </p:spPr>
        <p:txBody>
          <a:bodyPr/>
          <a:lstStyle/>
          <a:p>
            <a:pPr lvl="0"/>
            <a:endParaRPr lang="en-US"/>
          </a:p>
        </p:txBody>
      </p:sp>
    </p:spTree>
    <p:extLst>
      <p:ext uri="{BB962C8B-B14F-4D97-AF65-F5344CB8AC3E}">
        <p14:creationId xmlns:p14="http://schemas.microsoft.com/office/powerpoint/2010/main" val="20593216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347133" y="1240223"/>
            <a:ext cx="11404600" cy="5013068"/>
          </a:xfrm>
        </p:spPr>
        <p:txBody>
          <a:bodyPr>
            <a:normAutofit/>
          </a:bodyPr>
          <a:lstStyle>
            <a:lvl1pPr marL="0" indent="0">
              <a:buNone/>
              <a:defRPr sz="2399"/>
            </a:lvl1pPr>
            <a:lvl2pPr marL="515433" indent="-228376">
              <a:defRPr sz="1999"/>
            </a:lvl2pPr>
            <a:lvl3pPr marL="972185" indent="-228376">
              <a:defRPr sz="1799"/>
            </a:lvl3p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p:txBody>
          <a:bodyPr/>
          <a:lstStyle/>
          <a:p>
            <a:r>
              <a:rPr lang="en-US"/>
              <a:t>SHARED UNDER NDA</a:t>
            </a:r>
          </a:p>
        </p:txBody>
      </p:sp>
      <p:sp>
        <p:nvSpPr>
          <p:cNvPr id="6" name="Slide Number Placeholder 5"/>
          <p:cNvSpPr>
            <a:spLocks noGrp="1"/>
          </p:cNvSpPr>
          <p:nvPr>
            <p:ph type="sldNum" sz="quarter" idx="12"/>
          </p:nvPr>
        </p:nvSpPr>
        <p:spPr/>
        <p:txBody>
          <a:bodyPr/>
          <a:lstStyle/>
          <a:p>
            <a:fld id="{9EE5C162-7B75-480B-869A-1E9A84CC5188}" type="slidenum">
              <a:rPr lang="en-US" smtClean="0"/>
              <a:pPr/>
              <a:t>‹#›</a:t>
            </a:fld>
            <a:endParaRPr lang="en-US"/>
          </a:p>
        </p:txBody>
      </p:sp>
    </p:spTree>
    <p:extLst>
      <p:ext uri="{BB962C8B-B14F-4D97-AF65-F5344CB8AC3E}">
        <p14:creationId xmlns:p14="http://schemas.microsoft.com/office/powerpoint/2010/main" val="2223748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9677356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9381578"/>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5355220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10565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3627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6" name="Picture 2" descr="https://powerbicdn.azureedge.net/cvt-01f358a7f8a9456b77d7ed28f2335458d0a173fd1c4cc442410e2ef86b9e4ab4/pictures/pages/desktop/hero_1600x600.jpg">
            <a:extLst>
              <a:ext uri="{FF2B5EF4-FFF2-40B4-BE49-F238E27FC236}">
                <a16:creationId xmlns:a16="http://schemas.microsoft.com/office/drawing/2014/main" id="{7C145C33-B5E3-8942-8A75-32E20BD12C88}"/>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2580"/>
          <a:stretch/>
        </p:blipFill>
        <p:spPr bwMode="auto">
          <a:xfrm>
            <a:off x="5343525" y="-2673"/>
            <a:ext cx="6847611" cy="6863343"/>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5201754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AFA8D7E-C0FF-E746-ACEA-3D3B1DD38857}"/>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41440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Two people sitting at a table using a computer.&#10;&#10;Description automatically generated">
            <a:extLst>
              <a:ext uri="{FF2B5EF4-FFF2-40B4-BE49-F238E27FC236}">
                <a16:creationId xmlns:a16="http://schemas.microsoft.com/office/drawing/2014/main" id="{50139D3A-0CA3-4772-ADA6-CC8D563CD05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79103403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hasCustomPrompt="1"/>
          </p:nvPr>
        </p:nvSpPr>
        <p:spPr>
          <a:xfrm>
            <a:off x="584200" y="1435497"/>
            <a:ext cx="11018520" cy="276999"/>
          </a:xfrm>
        </p:spPr>
        <p:txBody>
          <a:bodyPr/>
          <a:lstStyle>
            <a:lvl1pPr marL="228512" indent="-228512">
              <a:buClr>
                <a:schemeClr val="accent1"/>
              </a:buClr>
              <a:buFont typeface="Wingdings" panose="05000000000000000000" pitchFamily="2" charset="2"/>
              <a:buChar char="ü"/>
              <a:defRPr sz="1800"/>
            </a:lvl1pPr>
          </a:lstStyle>
          <a:p>
            <a:pPr lvl="0"/>
            <a:r>
              <a:rPr lang="en-US"/>
              <a:t>Edit Master text styles</a:t>
            </a:r>
          </a:p>
        </p:txBody>
      </p:sp>
    </p:spTree>
    <p:extLst>
      <p:ext uri="{BB962C8B-B14F-4D97-AF65-F5344CB8AC3E}">
        <p14:creationId xmlns:p14="http://schemas.microsoft.com/office/powerpoint/2010/main" val="240586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a:extLst>
              <a:ext uri="{FF2B5EF4-FFF2-40B4-BE49-F238E27FC236}">
                <a16:creationId xmlns:a16="http://schemas.microsoft.com/office/drawing/2014/main" id="{4DBF5CA9-57A2-DE40-AC99-7CC9DC063C1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9746FB2F-8ECF-4A47-B699-2426E44DB797}"/>
              </a:ext>
            </a:extLst>
          </p:cNvPr>
          <p:cNvSpPr>
            <a:spLocks noGrp="1"/>
          </p:cNvSpPr>
          <p:nvPr>
            <p:ph type="pic" sz="quarter" idx="13"/>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62285736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8527873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78223564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2333771"/>
      </p:ext>
    </p:extLst>
  </p:cSld>
  <p:clrMapOvr>
    <a:masterClrMapping/>
  </p:clrMapOvr>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167948"/>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14419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5563770"/>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71061739"/>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89575080"/>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5623669"/>
      </p:ext>
    </p:extLst>
  </p:cSld>
  <p:clrMapOvr>
    <a:masterClrMapping/>
  </p:clrMapOvr>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3532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0566284"/>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7469831"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60296742"/>
      </p:ext>
    </p:extLst>
  </p:cSld>
  <p:clrMapOvr>
    <a:masterClrMapping/>
  </p:clrMapOvr>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9403568"/>
      </p:ext>
    </p:extLst>
  </p:cSld>
  <p:clrMapOvr>
    <a:masterClrMapping/>
  </p:clrMapOvr>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65469103"/>
      </p:ext>
    </p:extLst>
  </p:cSld>
  <p:clrMapOvr>
    <a:masterClrMapping/>
  </p:clrMapOvr>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58605273"/>
      </p:ext>
    </p:extLst>
  </p:cSld>
  <p:clrMapOvr>
    <a:masterClrMapping/>
  </p:clrMapOvr>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6818799"/>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88235297"/>
      </p:ext>
    </p:extLst>
  </p:cSld>
  <p:clrMapOvr>
    <a:masterClrMapping/>
  </p:clrMapOvr>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26741940"/>
      </p:ext>
    </p:extLst>
  </p:cSld>
  <p:clrMapOvr>
    <a:masterClrMapping/>
  </p:clrMapOvr>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70221039"/>
      </p:ext>
    </p:extLst>
  </p:cSld>
  <p:clrMapOvr>
    <a:masterClrMapping/>
  </p:clrMapOvr>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9570208"/>
      </p:ext>
    </p:extLst>
  </p:cSld>
  <p:clrMapOvr>
    <a:masterClrMapping/>
  </p:clrMapOvr>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685" indent="-231685">
              <a:spcBef>
                <a:spcPts val="1222"/>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874" indent="-171384">
              <a:buFont typeface="Wingdings" panose="05000000000000000000" pitchFamily="2" charset="2"/>
              <a:buChar char=""/>
              <a:defRPr sz="2000" b="0"/>
            </a:lvl2pPr>
            <a:lvl3pPr marL="639517" indent="-188840">
              <a:buFont typeface="Wingdings" panose="05000000000000000000" pitchFamily="2" charset="2"/>
              <a:buChar char=""/>
              <a:tabLst/>
              <a:defRPr sz="1600" b="0"/>
            </a:lvl3pPr>
            <a:lvl4pPr marL="828356" indent="-176146">
              <a:buFont typeface="Wingdings" panose="05000000000000000000" pitchFamily="2" charset="2"/>
              <a:buChar char=""/>
              <a:defRPr sz="1400" b="0"/>
            </a:lvl4pPr>
            <a:lvl5pPr marL="1023544" indent="-169798">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88178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103113823"/>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9086527"/>
      </p:ext>
    </p:extLst>
  </p:cSld>
  <p:clrMapOvr>
    <a:masterClrMapping/>
  </p:clrMapOvr>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9040324"/>
      </p:ext>
    </p:extLst>
  </p:cSld>
  <p:clrMapOvr>
    <a:masterClrMapping/>
  </p:clrMapOvr>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0078022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8101381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245895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5661319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2432526"/>
      </p:ext>
    </p:extLst>
  </p:cSld>
  <p:clrMapOvr>
    <a:masterClrMapping/>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68545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1337621"/>
      </p:ext>
    </p:extLst>
  </p:cSld>
  <p:clrMapOvr>
    <a:masterClrMapping/>
  </p:clrMapOvr>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552046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838609912"/>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D38403AB-15E5-4855-9C07-79C64737C8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6"/>
            <a:ext cx="1483075" cy="314703"/>
          </a:xfrm>
          <a:prstGeom prst="rect">
            <a:avLst/>
          </a:prstGeom>
        </p:spPr>
      </p:pic>
    </p:spTree>
    <p:extLst>
      <p:ext uri="{BB962C8B-B14F-4D97-AF65-F5344CB8AC3E}">
        <p14:creationId xmlns:p14="http://schemas.microsoft.com/office/powerpoint/2010/main" val="2315024339"/>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3370098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White">
    <p:bg bwMode="lt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25891"/>
      </p:ext>
    </p:extLst>
  </p:cSld>
  <p:clrMapOvr>
    <a:overrideClrMapping bg1="lt1" tx1="dk1" bg2="lt2" tx2="dk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Divider Layout">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6000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9297575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41542721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7635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0038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87405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9682507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1"/>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1"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430901"/>
          </a:xfrm>
        </p:spPr>
        <p:txBody>
          <a:bodyPr/>
          <a:lstStyle/>
          <a:p>
            <a:endParaRPr lang="en-US"/>
          </a:p>
        </p:txBody>
      </p:sp>
    </p:spTree>
    <p:extLst>
      <p:ext uri="{BB962C8B-B14F-4D97-AF65-F5344CB8AC3E}">
        <p14:creationId xmlns:p14="http://schemas.microsoft.com/office/powerpoint/2010/main" val="3743480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1"/>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48557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1_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5139502"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28500" y="697656"/>
            <a:ext cx="3654814" cy="1107996"/>
          </a:xfrm>
        </p:spPr>
        <p:txBody>
          <a:bodyPr wrap="square"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085797" y="617634"/>
            <a:ext cx="4616560" cy="1268039"/>
          </a:xfrm>
        </p:spPr>
        <p:txBody>
          <a:bodyPr anchor="ctr"/>
          <a:lstStyle>
            <a:lvl1pPr marL="399973" indent="-399973">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73062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98741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0093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1" y="1560644"/>
            <a:ext cx="4898137" cy="1239122"/>
          </a:xfrm>
        </p:spPr>
        <p:txBody>
          <a:bodyPr wrap="square">
            <a:spAutoFit/>
          </a:bodyPr>
          <a:lstStyle>
            <a:lvl1pPr marL="0" indent="0">
              <a:lnSpc>
                <a:spcPct val="110000"/>
              </a:lnSpc>
              <a:spcBef>
                <a:spcPts val="1200"/>
              </a:spcBef>
              <a:buNone/>
              <a:defRPr sz="1800">
                <a:latin typeface="+mn-lt"/>
              </a:defRPr>
            </a:lvl1pPr>
            <a:lvl2pPr marL="228556" indent="0">
              <a:buNone/>
              <a:defRPr sz="1600"/>
            </a:lvl2pPr>
            <a:lvl3pPr marL="457112" indent="0">
              <a:buNone/>
              <a:defRPr sz="1200"/>
            </a:lvl3pPr>
            <a:lvl4pPr marL="685668" indent="0">
              <a:buNone/>
              <a:defRPr sz="1100"/>
            </a:lvl4pPr>
            <a:lvl5pPr marL="914225"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568556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852776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80225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4127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16743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36156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0748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96133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0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63391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3183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97851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55472681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134475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666810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Slide Number Placeholder 1">
            <a:extLst>
              <a:ext uri="{FF2B5EF4-FFF2-40B4-BE49-F238E27FC236}">
                <a16:creationId xmlns:a16="http://schemas.microsoft.com/office/drawing/2014/main" id="{9FF4F531-1753-1544-8A42-F788362A04E3}"/>
              </a:ext>
            </a:extLst>
          </p:cNvPr>
          <p:cNvSpPr>
            <a:spLocks noGrp="1"/>
          </p:cNvSpPr>
          <p:nvPr>
            <p:ph type="sldNum" sz="quarter" idx="28"/>
          </p:nvPr>
        </p:nvSpPr>
        <p:spPr/>
        <p:txBody>
          <a:bodyPr/>
          <a:lstStyle/>
          <a:p>
            <a:fld id="{529AFA16-AEC4-7D4A-82F3-BDAE8E49079E}" type="slidenum">
              <a:rPr lang="en-US" smtClean="0"/>
              <a:pPr/>
              <a:t>‹#›</a:t>
            </a:fld>
            <a:endParaRPr lang="en-US"/>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674124818"/>
      </p:ext>
    </p:extLst>
  </p:cSld>
  <p:clrMapOvr>
    <a:masterClrMapping/>
  </p:clrMapOvr>
  <p:hf hd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image" Target="../media/image9.emf"/><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theme" Target="../theme/theme2.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8" Type="http://schemas.openxmlformats.org/officeDocument/2006/relationships/slideLayout" Target="../slideLayouts/slideLayout4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image" Target="../media/image17.emf"/><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theme" Target="../theme/theme3.xml"/><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theme" Target="../theme/theme4.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8"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slideLayout" Target="../slideLayouts/slideLayout148.xml"/><Relationship Id="rId26" Type="http://schemas.openxmlformats.org/officeDocument/2006/relationships/slideLayout" Target="../slideLayouts/slideLayout156.xml"/><Relationship Id="rId3" Type="http://schemas.openxmlformats.org/officeDocument/2006/relationships/slideLayout" Target="../slideLayouts/slideLayout133.xml"/><Relationship Id="rId21" Type="http://schemas.openxmlformats.org/officeDocument/2006/relationships/slideLayout" Target="../slideLayouts/slideLayout151.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slideLayout" Target="../slideLayouts/slideLayout147.xml"/><Relationship Id="rId25" Type="http://schemas.openxmlformats.org/officeDocument/2006/relationships/slideLayout" Target="../slideLayouts/slideLayout155.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slideLayout" Target="../slideLayouts/slideLayout150.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24" Type="http://schemas.openxmlformats.org/officeDocument/2006/relationships/slideLayout" Target="../slideLayouts/slideLayout154.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23" Type="http://schemas.openxmlformats.org/officeDocument/2006/relationships/slideLayout" Target="../slideLayouts/slideLayout153.xml"/><Relationship Id="rId28" Type="http://schemas.openxmlformats.org/officeDocument/2006/relationships/theme" Target="../theme/theme5.xml"/><Relationship Id="rId10" Type="http://schemas.openxmlformats.org/officeDocument/2006/relationships/slideLayout" Target="../slideLayouts/slideLayout140.xml"/><Relationship Id="rId19" Type="http://schemas.openxmlformats.org/officeDocument/2006/relationships/slideLayout" Target="../slideLayouts/slideLayout149.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 Id="rId22" Type="http://schemas.openxmlformats.org/officeDocument/2006/relationships/slideLayout" Target="../slideLayouts/slideLayout152.xml"/><Relationship Id="rId27" Type="http://schemas.openxmlformats.org/officeDocument/2006/relationships/slideLayout" Target="../slideLayouts/slideLayout15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9848086"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1480558"/>
      </p:ext>
    </p:extLst>
  </p:cSld>
  <p:clrMap bg1="lt1" tx1="dk1" bg2="lt2" tx2="dk2" accent1="accent1" accent2="accent2" accent3="accent3" accent4="accent4" accent5="accent5" accent6="accent6" hlink="hlink" folHlink="folHlink"/>
  <p:sldLayoutIdLst>
    <p:sldLayoutId id="2147484942" r:id="rId1"/>
    <p:sldLayoutId id="2147484943" r:id="rId2"/>
    <p:sldLayoutId id="2147484944" r:id="rId3"/>
    <p:sldLayoutId id="2147484945" r:id="rId4"/>
    <p:sldLayoutId id="2147484946" r:id="rId5"/>
    <p:sldLayoutId id="2147484947" r:id="rId6"/>
    <p:sldLayoutId id="2147484948" r:id="rId7"/>
    <p:sldLayoutId id="2147484949" r:id="rId8"/>
    <p:sldLayoutId id="2147484950" r:id="rId9"/>
    <p:sldLayoutId id="2147484951" r:id="rId10"/>
    <p:sldLayoutId id="2147484952" r:id="rId11"/>
    <p:sldLayoutId id="2147484974" r:id="rId12"/>
    <p:sldLayoutId id="2147484953" r:id="rId13"/>
    <p:sldLayoutId id="2147484954" r:id="rId14"/>
    <p:sldLayoutId id="2147484955" r:id="rId15"/>
    <p:sldLayoutId id="2147484956" r:id="rId16"/>
    <p:sldLayoutId id="2147484957" r:id="rId17"/>
    <p:sldLayoutId id="2147484958" r:id="rId18"/>
    <p:sldLayoutId id="2147484959" r:id="rId19"/>
    <p:sldLayoutId id="2147484960" r:id="rId20"/>
    <p:sldLayoutId id="2147484961" r:id="rId21"/>
    <p:sldLayoutId id="2147484962" r:id="rId22"/>
    <p:sldLayoutId id="2147484963" r:id="rId23"/>
    <p:sldLayoutId id="2147484964" r:id="rId24"/>
    <p:sldLayoutId id="2147484965" r:id="rId25"/>
    <p:sldLayoutId id="2147484966" r:id="rId26"/>
    <p:sldLayoutId id="2147484967" r:id="rId27"/>
    <p:sldLayoutId id="2147484968" r:id="rId28"/>
    <p:sldLayoutId id="2147484969" r:id="rId29"/>
    <p:sldLayoutId id="2147484970" r:id="rId30"/>
    <p:sldLayoutId id="2147484971" r:id="rId31"/>
    <p:sldLayoutId id="2147485015" r:id="rId32"/>
    <p:sldLayoutId id="2147485017" r:id="rId33"/>
    <p:sldLayoutId id="2147485018" r:id="rId34"/>
    <p:sldLayoutId id="2147485019" r:id="rId35"/>
    <p:sldLayoutId id="2147485346" r:id="rId36"/>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967333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464500" y="2843773"/>
            <a:ext cx="6858000" cy="1170455"/>
          </a:xfrm>
          <a:prstGeom prst="rect">
            <a:avLst/>
          </a:prstGeom>
        </p:spPr>
      </p:pic>
      <p:grpSp>
        <p:nvGrpSpPr>
          <p:cNvPr id="49" name="Group 48">
            <a:extLst>
              <a:ext uri="{FF2B5EF4-FFF2-40B4-BE49-F238E27FC236}">
                <a16:creationId xmlns:a16="http://schemas.microsoft.com/office/drawing/2014/main" id="{69632F6F-6639-4945-B625-A45806DFAC0E}"/>
              </a:ext>
            </a:extLst>
          </p:cNvPr>
          <p:cNvGrpSpPr/>
          <p:nvPr userDrawn="1"/>
        </p:nvGrpSpPr>
        <p:grpSpPr>
          <a:xfrm rot="5400000">
            <a:off x="10773037" y="3018171"/>
            <a:ext cx="6858000" cy="821662"/>
            <a:chOff x="465138" y="4389919"/>
            <a:chExt cx="11534450" cy="1963738"/>
          </a:xfrm>
        </p:grpSpPr>
        <p:sp>
          <p:nvSpPr>
            <p:cNvPr id="50" name="Rectangle 49">
              <a:extLst>
                <a:ext uri="{FF2B5EF4-FFF2-40B4-BE49-F238E27FC236}">
                  <a16:creationId xmlns:a16="http://schemas.microsoft.com/office/drawing/2014/main" id="{EF058E56-6808-0040-B2C9-9228B233EF29}"/>
                </a:ext>
              </a:extLst>
            </p:cNvPr>
            <p:cNvSpPr/>
            <p:nvPr/>
          </p:nvSpPr>
          <p:spPr bwMode="auto">
            <a:xfrm>
              <a:off x="465138" y="4389919"/>
              <a:ext cx="3924300" cy="1963738"/>
            </a:xfrm>
            <a:prstGeom prst="rect">
              <a:avLst/>
            </a:prstGeom>
            <a:solidFill>
              <a:schemeClr val="bg1"/>
            </a:solidFill>
            <a:ln w="6350">
              <a:solidFill>
                <a:schemeClr val="accent1">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White</a:t>
              </a:r>
            </a:p>
            <a:p>
              <a:pPr defTabSz="914102" fontAlgn="base">
                <a:spcBef>
                  <a:spcPct val="0"/>
                </a:spcBef>
                <a:spcAft>
                  <a:spcPts val="98"/>
                </a:spcAft>
              </a:pPr>
              <a:r>
                <a:rPr lang="en-US" sz="784">
                  <a:solidFill>
                    <a:schemeClr val="tx1"/>
                  </a:solidFill>
                  <a:ea typeface="Segoe UI" pitchFamily="34" charset="0"/>
                  <a:cs typeface="Segoe UI" pitchFamily="34" charset="0"/>
                </a:rPr>
                <a:t>R255 G255 B255</a:t>
              </a:r>
            </a:p>
            <a:p>
              <a:pPr defTabSz="914102" fontAlgn="base">
                <a:spcBef>
                  <a:spcPct val="0"/>
                </a:spcBef>
                <a:spcAft>
                  <a:spcPts val="98"/>
                </a:spcAft>
              </a:pPr>
              <a:r>
                <a:rPr lang="en-US" sz="784">
                  <a:solidFill>
                    <a:schemeClr val="tx1"/>
                  </a:solidFill>
                  <a:ea typeface="Segoe UI" pitchFamily="34" charset="0"/>
                  <a:cs typeface="Segoe UI" pitchFamily="34" charset="0"/>
                </a:rPr>
                <a:t>Hex #ffffff</a:t>
              </a:r>
            </a:p>
            <a:p>
              <a:pPr defTabSz="914102" fontAlgn="base">
                <a:spcBef>
                  <a:spcPct val="0"/>
                </a:spcBef>
                <a:spcAft>
                  <a:spcPts val="98"/>
                </a:spcAft>
              </a:pPr>
              <a:r>
                <a:rPr lang="en-US" sz="784">
                  <a:solidFill>
                    <a:schemeClr val="tx1"/>
                  </a:solidFill>
                  <a:ea typeface="Segoe UI" pitchFamily="34" charset="0"/>
                  <a:cs typeface="Segoe UI" pitchFamily="34" charset="0"/>
                </a:rPr>
                <a:t>C0 M0 Y0 K0</a:t>
              </a:r>
            </a:p>
          </p:txBody>
        </p:sp>
        <p:sp>
          <p:nvSpPr>
            <p:cNvPr id="51" name="Rectangle 50">
              <a:extLst>
                <a:ext uri="{FF2B5EF4-FFF2-40B4-BE49-F238E27FC236}">
                  <a16:creationId xmlns:a16="http://schemas.microsoft.com/office/drawing/2014/main" id="{7A478786-F64C-834C-9A2A-A4D2EE95A5C8}"/>
                </a:ext>
              </a:extLst>
            </p:cNvPr>
            <p:cNvSpPr/>
            <p:nvPr/>
          </p:nvSpPr>
          <p:spPr bwMode="auto">
            <a:xfrm>
              <a:off x="4389438" y="4389920"/>
              <a:ext cx="2541309" cy="106638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Light Gray</a:t>
              </a:r>
            </a:p>
            <a:p>
              <a:pPr defTabSz="914102" fontAlgn="base">
                <a:spcBef>
                  <a:spcPct val="0"/>
                </a:spcBef>
                <a:spcAft>
                  <a:spcPts val="98"/>
                </a:spcAft>
              </a:pPr>
              <a:r>
                <a:rPr lang="en-US" sz="784">
                  <a:solidFill>
                    <a:schemeClr val="tx1"/>
                  </a:solidFill>
                  <a:ea typeface="Segoe UI" pitchFamily="34" charset="0"/>
                  <a:cs typeface="Segoe UI" pitchFamily="34" charset="0"/>
                </a:rPr>
                <a:t>R235 G235 B235</a:t>
              </a:r>
            </a:p>
          </p:txBody>
        </p:sp>
        <p:sp>
          <p:nvSpPr>
            <p:cNvPr id="52" name="Rectangle 51">
              <a:extLst>
                <a:ext uri="{FF2B5EF4-FFF2-40B4-BE49-F238E27FC236}">
                  <a16:creationId xmlns:a16="http://schemas.microsoft.com/office/drawing/2014/main" id="{3AD1EFC5-0908-1742-B73C-5ADBC4160361}"/>
                </a:ext>
              </a:extLst>
            </p:cNvPr>
            <p:cNvSpPr/>
            <p:nvPr/>
          </p:nvSpPr>
          <p:spPr bwMode="auto">
            <a:xfrm>
              <a:off x="6930748" y="4389920"/>
              <a:ext cx="2542854" cy="10663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Medium Gray </a:t>
              </a:r>
            </a:p>
            <a:p>
              <a:pPr defTabSz="914102" fontAlgn="base">
                <a:spcBef>
                  <a:spcPct val="0"/>
                </a:spcBef>
                <a:spcAft>
                  <a:spcPts val="98"/>
                </a:spcAft>
              </a:pPr>
              <a:r>
                <a:rPr lang="en-US" sz="784">
                  <a:solidFill>
                    <a:schemeClr val="bg2"/>
                  </a:solidFill>
                  <a:ea typeface="Segoe UI" pitchFamily="34" charset="0"/>
                  <a:cs typeface="Segoe UI" pitchFamily="34" charset="0"/>
                </a:rPr>
                <a:t>R117 G117 B122</a:t>
              </a:r>
            </a:p>
          </p:txBody>
        </p:sp>
        <p:sp>
          <p:nvSpPr>
            <p:cNvPr id="53" name="Rectangle 52">
              <a:extLst>
                <a:ext uri="{FF2B5EF4-FFF2-40B4-BE49-F238E27FC236}">
                  <a16:creationId xmlns:a16="http://schemas.microsoft.com/office/drawing/2014/main" id="{8625D6E3-5780-8B49-9461-311CD0669B2A}"/>
                </a:ext>
              </a:extLst>
            </p:cNvPr>
            <p:cNvSpPr/>
            <p:nvPr/>
          </p:nvSpPr>
          <p:spPr bwMode="auto">
            <a:xfrm>
              <a:off x="9473603" y="4389920"/>
              <a:ext cx="2524722" cy="1066384"/>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Dark Gray</a:t>
              </a:r>
            </a:p>
            <a:p>
              <a:pPr defTabSz="914102" fontAlgn="base">
                <a:spcBef>
                  <a:spcPct val="0"/>
                </a:spcBef>
                <a:spcAft>
                  <a:spcPts val="98"/>
                </a:spcAft>
              </a:pPr>
              <a:r>
                <a:rPr lang="en-US" sz="784">
                  <a:solidFill>
                    <a:schemeClr val="bg2"/>
                  </a:solidFill>
                  <a:ea typeface="Segoe UI" pitchFamily="34" charset="0"/>
                  <a:cs typeface="Segoe UI" pitchFamily="34" charset="0"/>
                </a:rPr>
                <a:t>R60 G60 B65</a:t>
              </a:r>
            </a:p>
          </p:txBody>
        </p:sp>
        <p:sp>
          <p:nvSpPr>
            <p:cNvPr id="54" name="Rectangle 53">
              <a:extLst>
                <a:ext uri="{FF2B5EF4-FFF2-40B4-BE49-F238E27FC236}">
                  <a16:creationId xmlns:a16="http://schemas.microsoft.com/office/drawing/2014/main" id="{970575D6-DE0D-F34B-BEBF-DB50E3471257}"/>
                </a:ext>
              </a:extLst>
            </p:cNvPr>
            <p:cNvSpPr/>
            <p:nvPr/>
          </p:nvSpPr>
          <p:spPr bwMode="auto">
            <a:xfrm>
              <a:off x="4387893" y="5456304"/>
              <a:ext cx="2540329" cy="897353"/>
            </a:xfrm>
            <a:prstGeom prst="rect">
              <a:avLst/>
            </a:prstGeom>
            <a:solidFill>
              <a:srgbClr val="F2C8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tx1"/>
                  </a:solidFill>
                  <a:ea typeface="Segoe UI" pitchFamily="34" charset="0"/>
                  <a:cs typeface="Segoe UI" pitchFamily="34" charset="0"/>
                </a:rPr>
                <a:t>Power BI</a:t>
              </a:r>
            </a:p>
            <a:p>
              <a:pPr defTabSz="914102" fontAlgn="base">
                <a:spcBef>
                  <a:spcPct val="0"/>
                </a:spcBef>
                <a:spcAft>
                  <a:spcPts val="98"/>
                </a:spcAft>
              </a:pPr>
              <a:r>
                <a:rPr lang="en-US" sz="784">
                  <a:solidFill>
                    <a:schemeClr val="tx1"/>
                  </a:solidFill>
                  <a:ea typeface="Segoe UI" pitchFamily="34" charset="0"/>
                  <a:cs typeface="Segoe UI" pitchFamily="34" charset="0"/>
                </a:rPr>
                <a:t>R242 G200 B16</a:t>
              </a:r>
            </a:p>
          </p:txBody>
        </p:sp>
        <p:sp>
          <p:nvSpPr>
            <p:cNvPr id="55" name="Rectangle 54">
              <a:extLst>
                <a:ext uri="{FF2B5EF4-FFF2-40B4-BE49-F238E27FC236}">
                  <a16:creationId xmlns:a16="http://schemas.microsoft.com/office/drawing/2014/main" id="{1E5EFBF7-BDE1-B948-978E-F5ED25C5E028}"/>
                </a:ext>
              </a:extLst>
            </p:cNvPr>
            <p:cNvSpPr/>
            <p:nvPr/>
          </p:nvSpPr>
          <p:spPr bwMode="auto">
            <a:xfrm>
              <a:off x="6929485" y="5456304"/>
              <a:ext cx="2542854" cy="897353"/>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1"/>
                  </a:solidFill>
                  <a:ea typeface="Segoe UI" pitchFamily="34" charset="0"/>
                  <a:cs typeface="Segoe UI" pitchFamily="34" charset="0"/>
                </a:rPr>
                <a:t>PowerApps</a:t>
              </a:r>
            </a:p>
            <a:p>
              <a:pPr defTabSz="914102" fontAlgn="base">
                <a:spcBef>
                  <a:spcPct val="0"/>
                </a:spcBef>
                <a:spcAft>
                  <a:spcPts val="98"/>
                </a:spcAft>
              </a:pPr>
              <a:r>
                <a:rPr lang="en-US" sz="784">
                  <a:solidFill>
                    <a:schemeClr val="bg1"/>
                  </a:solidFill>
                  <a:ea typeface="Segoe UI" pitchFamily="34" charset="0"/>
                  <a:cs typeface="Segoe UI" pitchFamily="34" charset="0"/>
                </a:rPr>
                <a:t>R116 G39 B116</a:t>
              </a:r>
            </a:p>
          </p:txBody>
        </p:sp>
        <p:sp>
          <p:nvSpPr>
            <p:cNvPr id="56" name="Rectangle 55">
              <a:extLst>
                <a:ext uri="{FF2B5EF4-FFF2-40B4-BE49-F238E27FC236}">
                  <a16:creationId xmlns:a16="http://schemas.microsoft.com/office/drawing/2014/main" id="{2B2DB59D-3444-9E40-878E-510EF55CAE13}"/>
                </a:ext>
              </a:extLst>
            </p:cNvPr>
            <p:cNvSpPr/>
            <p:nvPr/>
          </p:nvSpPr>
          <p:spPr bwMode="auto">
            <a:xfrm>
              <a:off x="9473602" y="5456304"/>
              <a:ext cx="2525986" cy="897353"/>
            </a:xfrm>
            <a:prstGeom prst="rect">
              <a:avLst/>
            </a:prstGeom>
            <a:solidFill>
              <a:srgbClr val="0077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14102" fontAlgn="base">
                <a:spcBef>
                  <a:spcPct val="0"/>
                </a:spcBef>
                <a:spcAft>
                  <a:spcPts val="98"/>
                </a:spcAft>
              </a:pPr>
              <a:r>
                <a:rPr lang="en-US" sz="784" b="1">
                  <a:solidFill>
                    <a:schemeClr val="bg2"/>
                  </a:solidFill>
                  <a:ea typeface="Segoe UI" pitchFamily="34" charset="0"/>
                  <a:cs typeface="Segoe UI" pitchFamily="34" charset="0"/>
                </a:rPr>
                <a:t>Flow</a:t>
              </a:r>
            </a:p>
            <a:p>
              <a:pPr defTabSz="914102" fontAlgn="base">
                <a:spcBef>
                  <a:spcPct val="0"/>
                </a:spcBef>
                <a:spcAft>
                  <a:spcPts val="98"/>
                </a:spcAft>
              </a:pPr>
              <a:r>
                <a:rPr lang="en-US" sz="784">
                  <a:solidFill>
                    <a:schemeClr val="bg2"/>
                  </a:solidFill>
                  <a:ea typeface="Segoe UI" pitchFamily="34" charset="0"/>
                  <a:cs typeface="Segoe UI" pitchFamily="34" charset="0"/>
                </a:rPr>
                <a:t>R0 G119 B255</a:t>
              </a:r>
            </a:p>
          </p:txBody>
        </p:sp>
      </p:grpSp>
    </p:spTree>
    <p:extLst>
      <p:ext uri="{BB962C8B-B14F-4D97-AF65-F5344CB8AC3E}">
        <p14:creationId xmlns:p14="http://schemas.microsoft.com/office/powerpoint/2010/main" val="631754317"/>
      </p:ext>
    </p:extLst>
  </p:cSld>
  <p:clrMap bg1="lt1" tx1="dk1" bg2="lt2" tx2="dk2" accent1="accent1" accent2="accent2" accent3="accent3" accent4="accent4" accent5="accent5" accent6="accent6" hlink="hlink" folHlink="folHlink"/>
  <p:sldLayoutIdLst>
    <p:sldLayoutId id="2147484976" r:id="rId1"/>
    <p:sldLayoutId id="2147484977" r:id="rId2"/>
    <p:sldLayoutId id="2147484978" r:id="rId3"/>
    <p:sldLayoutId id="2147484979" r:id="rId4"/>
    <p:sldLayoutId id="2147484980" r:id="rId5"/>
    <p:sldLayoutId id="2147484981" r:id="rId6"/>
    <p:sldLayoutId id="2147484982" r:id="rId7"/>
    <p:sldLayoutId id="2147484983" r:id="rId8"/>
    <p:sldLayoutId id="2147484984" r:id="rId9"/>
    <p:sldLayoutId id="2147484985" r:id="rId10"/>
    <p:sldLayoutId id="2147484986" r:id="rId11"/>
    <p:sldLayoutId id="2147484987" r:id="rId12"/>
    <p:sldLayoutId id="2147484988" r:id="rId13"/>
    <p:sldLayoutId id="2147484989" r:id="rId14"/>
    <p:sldLayoutId id="2147484990" r:id="rId15"/>
    <p:sldLayoutId id="2147484991" r:id="rId16"/>
    <p:sldLayoutId id="2147484992" r:id="rId17"/>
    <p:sldLayoutId id="2147484993" r:id="rId18"/>
    <p:sldLayoutId id="2147484994" r:id="rId19"/>
    <p:sldLayoutId id="2147484995" r:id="rId20"/>
    <p:sldLayoutId id="2147484996" r:id="rId21"/>
    <p:sldLayoutId id="2147484997" r:id="rId22"/>
    <p:sldLayoutId id="2147484998" r:id="rId23"/>
    <p:sldLayoutId id="2147484999" r:id="rId24"/>
    <p:sldLayoutId id="2147485000" r:id="rId25"/>
    <p:sldLayoutId id="2147485001" r:id="rId26"/>
    <p:sldLayoutId id="2147485002" r:id="rId27"/>
    <p:sldLayoutId id="2147485003" r:id="rId28"/>
    <p:sldLayoutId id="2147485004" r:id="rId29"/>
    <p:sldLayoutId id="2147485005" r:id="rId30"/>
    <p:sldLayoutId id="2147485006" r:id="rId31"/>
    <p:sldLayoutId id="2147485007" r:id="rId32"/>
    <p:sldLayoutId id="2147485008" r:id="rId33"/>
    <p:sldLayoutId id="2147485009" r:id="rId34"/>
    <p:sldLayoutId id="2147485010" r:id="rId35"/>
    <p:sldLayoutId id="2147485011" r:id="rId36"/>
    <p:sldLayoutId id="2147485012" r:id="rId37"/>
    <p:sldLayoutId id="2147485013" r:id="rId38"/>
    <p:sldLayoutId id="2147485014" r:id="rId39"/>
  </p:sldLayoutIdLs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MSIPCMContentMarking" descr="{&quot;HashCode&quot;:-1634785317,&quot;Placement&quot;:&quot;Footer&quot;}">
            <a:extLst>
              <a:ext uri="{FF2B5EF4-FFF2-40B4-BE49-F238E27FC236}">
                <a16:creationId xmlns:a16="http://schemas.microsoft.com/office/drawing/2014/main" id="{B49E8FB0-2396-436F-9076-12D7C27B1477}"/>
              </a:ext>
            </a:extLst>
          </p:cNvPr>
          <p:cNvSpPr txBox="1"/>
          <p:nvPr userDrawn="1"/>
        </p:nvSpPr>
        <p:spPr>
          <a:xfrm>
            <a:off x="0" y="6653983"/>
            <a:ext cx="2082103" cy="150811"/>
          </a:xfrm>
          <a:prstGeom prst="rect">
            <a:avLst/>
          </a:prstGeom>
          <a:noFill/>
        </p:spPr>
        <p:txBody>
          <a:bodyPr vert="horz" wrap="square" lIns="0" tIns="0" rIns="0" bIns="0" rtlCol="0" anchor="ctr" anchorCtr="1">
            <a:spAutoFit/>
          </a:bodyPr>
          <a:lstStyle/>
          <a:p>
            <a:pPr algn="l">
              <a:spcBef>
                <a:spcPts val="0"/>
              </a:spcBef>
              <a:spcAft>
                <a:spcPts val="0"/>
              </a:spcAft>
            </a:pPr>
            <a:r>
              <a:rPr lang="en-US" sz="980">
                <a:solidFill>
                  <a:srgbClr val="000000"/>
                </a:solidFill>
                <a:latin typeface="Calibri" panose="020F0502020204030204" pitchFamily="34" charset="0"/>
              </a:rPr>
              <a:t>Classified as Microsoft Confidential</a:t>
            </a:r>
            <a:endParaRPr lang="en-US" sz="980" err="1">
              <a:solidFill>
                <a:srgbClr val="000000"/>
              </a:solidFill>
              <a:latin typeface="Calibri" panose="020F0502020204030204" pitchFamily="34" charset="0"/>
            </a:endParaRPr>
          </a:p>
        </p:txBody>
      </p:sp>
    </p:spTree>
    <p:extLst>
      <p:ext uri="{BB962C8B-B14F-4D97-AF65-F5344CB8AC3E}">
        <p14:creationId xmlns:p14="http://schemas.microsoft.com/office/powerpoint/2010/main" val="4184590536"/>
      </p:ext>
    </p:extLst>
  </p:cSld>
  <p:clrMap bg1="lt1" tx1="dk1" bg2="lt2" tx2="dk2" accent1="accent1" accent2="accent2" accent3="accent3" accent4="accent4" accent5="accent5" accent6="accent6" hlink="hlink" folHlink="folHlink"/>
  <p:sldLayoutIdLst>
    <p:sldLayoutId id="2147485021" r:id="rId1"/>
    <p:sldLayoutId id="2147485022" r:id="rId2"/>
    <p:sldLayoutId id="2147485023" r:id="rId3"/>
    <p:sldLayoutId id="2147485024" r:id="rId4"/>
    <p:sldLayoutId id="2147485025" r:id="rId5"/>
    <p:sldLayoutId id="2147485026" r:id="rId6"/>
    <p:sldLayoutId id="2147485027" r:id="rId7"/>
    <p:sldLayoutId id="2147485028" r:id="rId8"/>
    <p:sldLayoutId id="2147485029" r:id="rId9"/>
    <p:sldLayoutId id="2147485030" r:id="rId10"/>
    <p:sldLayoutId id="2147485031" r:id="rId11"/>
    <p:sldLayoutId id="2147485032" r:id="rId12"/>
    <p:sldLayoutId id="2147485033" r:id="rId13"/>
    <p:sldLayoutId id="2147485034" r:id="rId14"/>
    <p:sldLayoutId id="2147485035" r:id="rId15"/>
    <p:sldLayoutId id="2147485036" r:id="rId16"/>
    <p:sldLayoutId id="2147485037" r:id="rId17"/>
    <p:sldLayoutId id="2147485038" r:id="rId18"/>
    <p:sldLayoutId id="2147485039" r:id="rId19"/>
    <p:sldLayoutId id="2147485040" r:id="rId20"/>
    <p:sldLayoutId id="2147485041" r:id="rId21"/>
    <p:sldLayoutId id="2147485042" r:id="rId22"/>
    <p:sldLayoutId id="2147485043" r:id="rId2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p>
        </p:txBody>
      </p:sp>
      <p:sp>
        <p:nvSpPr>
          <p:cNvPr id="28" name="Slide Number Placeholder 27">
            <a:extLst>
              <a:ext uri="{FF2B5EF4-FFF2-40B4-BE49-F238E27FC236}">
                <a16:creationId xmlns:a16="http://schemas.microsoft.com/office/drawing/2014/main" id="{5CFBB3EC-AC91-8E45-9E42-0DA1434795C3}"/>
              </a:ext>
            </a:extLst>
          </p:cNvPr>
          <p:cNvSpPr>
            <a:spLocks noGrp="1"/>
          </p:cNvSpPr>
          <p:nvPr userDrawn="1">
            <p:ph type="sldNum" sz="quarter" idx="4"/>
          </p:nvPr>
        </p:nvSpPr>
        <p:spPr>
          <a:xfrm>
            <a:off x="11010899" y="6442502"/>
            <a:ext cx="1180135" cy="415498"/>
          </a:xfrm>
          <a:prstGeom prst="rect">
            <a:avLst/>
          </a:prstGeom>
        </p:spPr>
        <p:txBody>
          <a:bodyPr vert="horz" lIns="91440" tIns="45720" rIns="182880" bIns="182880" rtlCol="0" anchor="b" anchorCtr="0">
            <a:spAutoFit/>
          </a:bodyPr>
          <a:lstStyle>
            <a:lvl1pPr algn="r">
              <a:defRPr sz="1200">
                <a:solidFill>
                  <a:schemeClr val="accent6"/>
                </a:solidFill>
              </a:defRPr>
            </a:lvl1pPr>
          </a:lstStyle>
          <a:p>
            <a:fld id="{529AFA16-AEC4-7D4A-82F3-BDAE8E49079E}" type="slidenum">
              <a:rPr lang="en-US" smtClean="0"/>
              <a:pPr/>
              <a:t>‹#›</a:t>
            </a:fld>
            <a:endParaRPr lang="en-US"/>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a:solidFill>
                      <a:schemeClr val="tx1"/>
                    </a:solidFill>
                    <a:latin typeface="Segoe UI Semibold" charset="0"/>
                    <a:ea typeface="Segoe UI Semibold" charset="0"/>
                    <a:cs typeface="Segoe UI Semibold" charset="0"/>
                  </a:rPr>
                  <a:t>R66 G66 B66</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424242</a:t>
                </a:r>
                <a:endParaRPr lang="en-US" sz="700" b="1" i="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a:solidFill>
                      <a:schemeClr val="tx1"/>
                    </a:solidFill>
                    <a:latin typeface="Segoe UI Semibold" charset="0"/>
                    <a:ea typeface="Segoe UI Semibold" charset="0"/>
                    <a:cs typeface="Segoe UI Semibold" charset="0"/>
                  </a:rPr>
                  <a:t>R0 G120 B215</a:t>
                </a:r>
                <a:br>
                  <a:rPr lang="en-US" sz="700" b="1" i="0">
                    <a:solidFill>
                      <a:schemeClr val="tx1"/>
                    </a:solidFill>
                    <a:latin typeface="Segoe UI Semibold" charset="0"/>
                    <a:ea typeface="Segoe UI Semibold" charset="0"/>
                    <a:cs typeface="Segoe UI Semibold" charset="0"/>
                  </a:rPr>
                </a:br>
                <a:r>
                  <a:rPr lang="tr-TR" sz="700" b="1" i="0">
                    <a:solidFill>
                      <a:schemeClr val="tx1"/>
                    </a:solidFill>
                    <a:latin typeface="Segoe UI Semibold" charset="0"/>
                    <a:ea typeface="Segoe UI Semibold" charset="0"/>
                    <a:cs typeface="Segoe UI Semibold" charset="0"/>
                  </a:rPr>
                  <a:t>0078D7</a:t>
                </a:r>
                <a:endParaRPr lang="en-US" sz="700" b="1" i="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R0 G138 B249</a:t>
                </a:r>
                <a:br>
                  <a:rPr lang="en-US" sz="700" b="1" i="0">
                    <a:solidFill>
                      <a:schemeClr val="tx1"/>
                    </a:solidFill>
                    <a:latin typeface="Segoe UI Semibold" charset="0"/>
                    <a:ea typeface="Segoe UI Semibold" charset="0"/>
                    <a:cs typeface="Segoe UI Semibold" charset="0"/>
                  </a:rPr>
                </a:br>
                <a:r>
                  <a:rPr lang="is-IS" sz="700" b="1" i="0">
                    <a:solidFill>
                      <a:schemeClr val="tx1"/>
                    </a:solidFill>
                    <a:latin typeface="Segoe UI Semibold" charset="0"/>
                    <a:ea typeface="Segoe UI Semibold" charset="0"/>
                    <a:cs typeface="Segoe UI Semibold" charset="0"/>
                  </a:rPr>
                  <a:t>008AF9</a:t>
                </a:r>
                <a:endParaRPr lang="en-US" sz="700" b="1" i="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R77 G176 B255</a:t>
                </a:r>
                <a:br>
                  <a:rPr lang="en-US" sz="700" b="1" i="0">
                    <a:solidFill>
                      <a:schemeClr val="tx2"/>
                    </a:solidFill>
                    <a:latin typeface="Segoe UI Semibold" charset="0"/>
                    <a:ea typeface="Segoe UI Semibold" charset="0"/>
                    <a:cs typeface="Segoe UI Semibold" charset="0"/>
                  </a:rPr>
                </a:br>
                <a:r>
                  <a:rPr lang="cs-CZ" sz="700" b="1" i="0">
                    <a:solidFill>
                      <a:schemeClr val="tx2"/>
                    </a:solidFill>
                    <a:latin typeface="Segoe UI Semibold" charset="0"/>
                    <a:ea typeface="Segoe UI Semibold" charset="0"/>
                    <a:cs typeface="Segoe UI Semibold" charset="0"/>
                  </a:rPr>
                  <a:t>4DB0FF</a:t>
                </a:r>
                <a:endParaRPr lang="en-US" sz="700" b="1" i="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R148 G208 B255</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1998507"/>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a:solidFill>
                    <a:schemeClr val="tx2"/>
                  </a:solidFill>
                  <a:latin typeface="Segoe UI Semibold" charset="0"/>
                  <a:ea typeface="Segoe UI Semibold" charset="0"/>
                  <a:cs typeface="Segoe UI Semibold" charset="0"/>
                </a:rPr>
                <a:t>R177 G214 B242</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R217 G217 B217</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R3 G90 B160</a:t>
                </a:r>
                <a:br>
                  <a:rPr lang="en-US" sz="700" b="1" i="0">
                    <a:solidFill>
                      <a:schemeClr val="bg2"/>
                    </a:solidFill>
                    <a:latin typeface="Segoe UI Semibold" charset="0"/>
                    <a:ea typeface="Segoe UI Semibold" charset="0"/>
                    <a:cs typeface="Segoe UI Semibold" charset="0"/>
                  </a:rPr>
                </a:br>
                <a:r>
                  <a:rPr lang="en-US" sz="700" b="1" i="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bg2"/>
                    </a:solidFill>
                    <a:latin typeface="Segoe UI Semibold" charset="0"/>
                    <a:ea typeface="Segoe UI Semibold" charset="0"/>
                    <a:cs typeface="Segoe UI Semibold" charset="0"/>
                  </a:rPr>
                  <a:t>R121 G121 B121</a:t>
                </a:r>
                <a:br>
                  <a:rPr lang="en-US" sz="700" b="1" i="0">
                    <a:solidFill>
                      <a:schemeClr val="bg2"/>
                    </a:solidFill>
                    <a:latin typeface="Segoe UI Semibold" charset="0"/>
                    <a:ea typeface="Segoe UI Semibold" charset="0"/>
                    <a:cs typeface="Segoe UI Semibold" charset="0"/>
                  </a:rPr>
                </a:br>
                <a:r>
                  <a:rPr lang="fi-FI" sz="700" b="1" i="0">
                    <a:solidFill>
                      <a:schemeClr val="bg2"/>
                    </a:solidFill>
                    <a:latin typeface="Segoe UI Semibold" charset="0"/>
                    <a:ea typeface="Segoe UI Semibold" charset="0"/>
                    <a:cs typeface="Segoe UI Semibold" charset="0"/>
                  </a:rPr>
                  <a:t>797979</a:t>
                </a:r>
                <a:endParaRPr lang="en-US" sz="700" b="1" i="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p>
              <a:p>
                <a:pPr>
                  <a:spcBef>
                    <a:spcPts val="0"/>
                  </a:spcBef>
                  <a:spcAft>
                    <a:spcPts val="0"/>
                  </a:spcAft>
                </a:pPr>
                <a:r>
                  <a:rPr lang="en-US" sz="700" b="1" i="0">
                    <a:solidFill>
                      <a:schemeClr val="tx2"/>
                    </a:solidFill>
                    <a:latin typeface="Segoe UI Semibold" charset="0"/>
                    <a:ea typeface="Segoe UI Semibold" charset="0"/>
                    <a:cs typeface="Segoe UI Semibold" charset="0"/>
                  </a:rPr>
                  <a:t>R233 G233 B233</a:t>
                </a:r>
                <a:br>
                  <a:rPr lang="en-US" sz="700" b="1" i="0">
                    <a:solidFill>
                      <a:schemeClr val="tx2"/>
                    </a:solidFill>
                    <a:latin typeface="Segoe UI Semibold" charset="0"/>
                    <a:ea typeface="Segoe UI Semibold" charset="0"/>
                    <a:cs typeface="Segoe UI Semibold" charset="0"/>
                  </a:rPr>
                </a:br>
                <a:r>
                  <a:rPr lang="en-US" sz="700" b="1" i="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375" r:id="rId2"/>
    <p:sldLayoutId id="2147484407" r:id="rId3"/>
    <p:sldLayoutId id="2147484411" r:id="rId4"/>
    <p:sldLayoutId id="2147484424" r:id="rId5"/>
    <p:sldLayoutId id="2147484395" r:id="rId6"/>
    <p:sldLayoutId id="2147484531" r:id="rId7"/>
    <p:sldLayoutId id="2147484532" r:id="rId8"/>
    <p:sldLayoutId id="2147484530" r:id="rId9"/>
    <p:sldLayoutId id="2147484475" r:id="rId10"/>
    <p:sldLayoutId id="2147484417" r:id="rId11"/>
    <p:sldLayoutId id="2147484379" r:id="rId12"/>
    <p:sldLayoutId id="2147484380" r:id="rId13"/>
    <p:sldLayoutId id="2147484378" r:id="rId14"/>
    <p:sldLayoutId id="2147484381" r:id="rId15"/>
    <p:sldLayoutId id="2147484382" r:id="rId16"/>
    <p:sldLayoutId id="2147484388" r:id="rId17"/>
    <p:sldLayoutId id="2147484533" r:id="rId18"/>
    <p:sldLayoutId id="2147484387" r:id="rId19"/>
    <p:sldLayoutId id="2147484534"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 id="2147485266" r:id="rId30"/>
    <p:sldLayoutId id="2147485267" r:id="rId31"/>
    <p:sldLayoutId id="2147485316" r:id="rId32"/>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5514252"/>
      </p:ext>
    </p:extLst>
  </p:cSld>
  <p:clrMap bg1="lt1" tx1="dk1" bg2="lt2" tx2="dk2" accent1="accent1" accent2="accent2" accent3="accent3" accent4="accent4" accent5="accent5" accent6="accent6" hlink="hlink" folHlink="folHlink"/>
  <p:sldLayoutIdLst>
    <p:sldLayoutId id="2147485319" r:id="rId1"/>
    <p:sldLayoutId id="2147485320" r:id="rId2"/>
    <p:sldLayoutId id="2147485321" r:id="rId3"/>
    <p:sldLayoutId id="2147485322" r:id="rId4"/>
    <p:sldLayoutId id="2147485323" r:id="rId5"/>
    <p:sldLayoutId id="2147485324" r:id="rId6"/>
    <p:sldLayoutId id="2147485325" r:id="rId7"/>
    <p:sldLayoutId id="2147485326" r:id="rId8"/>
    <p:sldLayoutId id="2147485327" r:id="rId9"/>
    <p:sldLayoutId id="2147485328" r:id="rId10"/>
    <p:sldLayoutId id="2147485329" r:id="rId11"/>
    <p:sldLayoutId id="2147485330" r:id="rId12"/>
    <p:sldLayoutId id="2147485331" r:id="rId13"/>
    <p:sldLayoutId id="2147485332" r:id="rId14"/>
    <p:sldLayoutId id="2147485333" r:id="rId15"/>
    <p:sldLayoutId id="2147485334" r:id="rId16"/>
    <p:sldLayoutId id="2147485335" r:id="rId17"/>
    <p:sldLayoutId id="2147485336" r:id="rId18"/>
    <p:sldLayoutId id="2147485337" r:id="rId19"/>
    <p:sldLayoutId id="2147485338" r:id="rId20"/>
    <p:sldLayoutId id="2147485339" r:id="rId21"/>
    <p:sldLayoutId id="2147485340" r:id="rId22"/>
    <p:sldLayoutId id="2147485341" r:id="rId23"/>
    <p:sldLayoutId id="2147485342" r:id="rId24"/>
    <p:sldLayoutId id="2147485343" r:id="rId25"/>
    <p:sldLayoutId id="2147485344" r:id="rId26"/>
    <p:sldLayoutId id="2147485345"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2.png"/><Relationship Id="rId7" Type="http://schemas.openxmlformats.org/officeDocument/2006/relationships/diagramColors" Target="../diagrams/colors3.xml"/><Relationship Id="rId2" Type="http://schemas.openxmlformats.org/officeDocument/2006/relationships/notesSlide" Target="../notesSlides/notesSlide7.xml"/><Relationship Id="rId1" Type="http://schemas.openxmlformats.org/officeDocument/2006/relationships/slideLayout" Target="../slideLayouts/slideLayout35.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jpe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3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comments" Target="../comments/comment2.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jpe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31.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jpe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datamigration.microsoft.com/"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hyperlink" Target="https://docs.microsoft.com/en-us/data-migration/" TargetMode="Externa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8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0.jpe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3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BCB2-BB50-4D31-8793-3B40C31EFAC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D168E05-F1D2-410A-913D-B21055F1E619}"/>
              </a:ext>
            </a:extLst>
          </p:cNvPr>
          <p:cNvSpPr>
            <a:spLocks noGrp="1"/>
          </p:cNvSpPr>
          <p:nvPr>
            <p:ph type="body" sz="quarter" idx="12"/>
          </p:nvPr>
        </p:nvSpPr>
        <p:spPr/>
        <p:txBody>
          <a:bodyPr/>
          <a:lstStyle/>
          <a:p>
            <a:endParaRPr lang="en-US"/>
          </a:p>
        </p:txBody>
      </p:sp>
      <p:pic>
        <p:nvPicPr>
          <p:cNvPr id="5" name="Picture 4" descr="A screen shot of a computer&#10;&#10;Description automatically generated">
            <a:extLst>
              <a:ext uri="{FF2B5EF4-FFF2-40B4-BE49-F238E27FC236}">
                <a16:creationId xmlns:a16="http://schemas.microsoft.com/office/drawing/2014/main" id="{4BE4DD85-BB15-4D8D-A6EC-577835B5C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B3400512-41AE-4151-8ACA-1FD90A508871}"/>
              </a:ext>
            </a:extLst>
          </p:cNvPr>
          <p:cNvSpPr/>
          <p:nvPr/>
        </p:nvSpPr>
        <p:spPr bwMode="auto">
          <a:xfrm>
            <a:off x="327171" y="5570290"/>
            <a:ext cx="1837189" cy="109056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descr="A picture containing text&#10;&#10;Description automatically generated">
            <a:extLst>
              <a:ext uri="{FF2B5EF4-FFF2-40B4-BE49-F238E27FC236}">
                <a16:creationId xmlns:a16="http://schemas.microsoft.com/office/drawing/2014/main" id="{D8CC78F9-2EBF-43F5-9EBC-1265E9EFA063}"/>
              </a:ext>
            </a:extLst>
          </p:cNvPr>
          <p:cNvPicPr>
            <a:picLocks noChangeAspect="1"/>
          </p:cNvPicPr>
          <p:nvPr/>
        </p:nvPicPr>
        <p:blipFill rotWithShape="1">
          <a:blip r:embed="rId3">
            <a:extLst>
              <a:ext uri="{28A0092B-C50C-407E-A947-70E740481C1C}">
                <a14:useLocalDpi xmlns:a14="http://schemas.microsoft.com/office/drawing/2010/main" val="0"/>
              </a:ext>
            </a:extLst>
          </a:blip>
          <a:srcRect l="-7196" t="-2486" r="7196" b="44144"/>
          <a:stretch/>
        </p:blipFill>
        <p:spPr>
          <a:xfrm>
            <a:off x="-1311997" y="-190610"/>
            <a:ext cx="12192000" cy="4001095"/>
          </a:xfrm>
          <a:prstGeom prst="rect">
            <a:avLst/>
          </a:prstGeom>
        </p:spPr>
      </p:pic>
      <p:sp>
        <p:nvSpPr>
          <p:cNvPr id="6" name="Title 1">
            <a:extLst>
              <a:ext uri="{FF2B5EF4-FFF2-40B4-BE49-F238E27FC236}">
                <a16:creationId xmlns:a16="http://schemas.microsoft.com/office/drawing/2014/main" id="{24467D57-611A-4C0C-9506-C3320B3D1A2D}"/>
              </a:ext>
            </a:extLst>
          </p:cNvPr>
          <p:cNvSpPr txBox="1">
            <a:spLocks/>
          </p:cNvSpPr>
          <p:nvPr/>
        </p:nvSpPr>
        <p:spPr>
          <a:xfrm>
            <a:off x="265025" y="5420593"/>
            <a:ext cx="10685162" cy="123110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br>
              <a:rPr lang="en-US" sz="2000"/>
            </a:br>
            <a:br>
              <a:rPr lang="en-US" sz="2000"/>
            </a:br>
            <a:r>
              <a:rPr lang="en-US" sz="2000"/>
              <a:t>Streaming on </a:t>
            </a:r>
            <a:r>
              <a:rPr lang="en-US" sz="2000" err="1"/>
              <a:t>LearnTV</a:t>
            </a:r>
            <a:r>
              <a:rPr lang="en-US" sz="2000"/>
              <a:t>, YouTube, Twitch &amp; Twitter</a:t>
            </a:r>
            <a:br>
              <a:rPr lang="en-US" sz="2000"/>
            </a:br>
            <a:endParaRPr lang="en-US" sz="2000"/>
          </a:p>
        </p:txBody>
      </p:sp>
      <p:sp>
        <p:nvSpPr>
          <p:cNvPr id="9" name="TextBox 8">
            <a:extLst>
              <a:ext uri="{FF2B5EF4-FFF2-40B4-BE49-F238E27FC236}">
                <a16:creationId xmlns:a16="http://schemas.microsoft.com/office/drawing/2014/main" id="{C23894C2-D2E7-428E-A46B-E499A60F9C12}"/>
              </a:ext>
            </a:extLst>
          </p:cNvPr>
          <p:cNvSpPr txBox="1"/>
          <p:nvPr/>
        </p:nvSpPr>
        <p:spPr>
          <a:xfrm>
            <a:off x="9828657" y="5216131"/>
            <a:ext cx="2743200" cy="92333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latin typeface="+mj-lt"/>
                <a:ea typeface="+mn-lt"/>
                <a:cs typeface="+mn-lt"/>
              </a:rPr>
              <a:t>HOSTED BY</a:t>
            </a:r>
            <a:br>
              <a:rPr lang="en-US">
                <a:latin typeface="+mj-lt"/>
              </a:rPr>
            </a:br>
            <a:r>
              <a:rPr lang="en-US" sz="2000">
                <a:latin typeface="+mj-lt"/>
                <a:ea typeface="+mn-lt"/>
                <a:cs typeface="+mn-lt"/>
              </a:rPr>
              <a:t>Anna Hoffman @AnalyticAnna</a:t>
            </a:r>
            <a:endParaRPr lang="en-US">
              <a:latin typeface="+mj-lt"/>
            </a:endParaRPr>
          </a:p>
        </p:txBody>
      </p:sp>
      <p:sp>
        <p:nvSpPr>
          <p:cNvPr id="12" name="Title 1">
            <a:extLst>
              <a:ext uri="{FF2B5EF4-FFF2-40B4-BE49-F238E27FC236}">
                <a16:creationId xmlns:a16="http://schemas.microsoft.com/office/drawing/2014/main" id="{BA0AA336-12A2-42DF-B783-AD27F8162BC3}"/>
              </a:ext>
            </a:extLst>
          </p:cNvPr>
          <p:cNvSpPr txBox="1">
            <a:spLocks/>
          </p:cNvSpPr>
          <p:nvPr/>
        </p:nvSpPr>
        <p:spPr>
          <a:xfrm>
            <a:off x="327171" y="2494748"/>
            <a:ext cx="10685162" cy="492443"/>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sz="3200">
                <a:solidFill>
                  <a:schemeClr val="accent2"/>
                </a:solidFill>
                <a:ea typeface="+mj-lt"/>
                <a:cs typeface="+mj-lt"/>
              </a:rPr>
              <a:t>Deep Dive: Modernize your Oracle workloads to Azure SQL</a:t>
            </a:r>
            <a:endParaRPr lang="en-US">
              <a:solidFill>
                <a:schemeClr val="accent2"/>
              </a:solidFill>
            </a:endParaRPr>
          </a:p>
        </p:txBody>
      </p:sp>
      <p:sp>
        <p:nvSpPr>
          <p:cNvPr id="14" name="TextBox 13">
            <a:extLst>
              <a:ext uri="{FF2B5EF4-FFF2-40B4-BE49-F238E27FC236}">
                <a16:creationId xmlns:a16="http://schemas.microsoft.com/office/drawing/2014/main" id="{C6285229-30D4-4E91-BBA7-D2B624552987}"/>
              </a:ext>
            </a:extLst>
          </p:cNvPr>
          <p:cNvSpPr txBox="1"/>
          <p:nvPr/>
        </p:nvSpPr>
        <p:spPr>
          <a:xfrm>
            <a:off x="265025" y="3035908"/>
            <a:ext cx="9378026" cy="400110"/>
          </a:xfrm>
          <a:prstGeom prst="rect">
            <a:avLst/>
          </a:prstGeom>
          <a:noFill/>
        </p:spPr>
        <p:txBody>
          <a:bodyPr wrap="square" lIns="91440" tIns="45720" rIns="91440" bIns="45720" anchor="t">
            <a:spAutoFit/>
          </a:bodyPr>
          <a:lstStyle/>
          <a:p>
            <a:r>
              <a:rPr lang="en-US" sz="2000" spc="-50">
                <a:ln w="3175">
                  <a:noFill/>
                </a:ln>
                <a:latin typeface="Segoe UI Semibold"/>
                <a:ea typeface="+mn-lt"/>
                <a:cs typeface="+mn-lt"/>
              </a:rPr>
              <a:t>Alexandra </a:t>
            </a:r>
            <a:r>
              <a:rPr lang="en-US" sz="2000" spc="-50" err="1">
                <a:ln w="3175">
                  <a:noFill/>
                </a:ln>
                <a:latin typeface="Segoe UI Semibold"/>
                <a:ea typeface="+mn-lt"/>
                <a:cs typeface="+mn-lt"/>
              </a:rPr>
              <a:t>Ciortea</a:t>
            </a:r>
            <a:endParaRPr lang="en-US" sz="2000" spc="-50" err="1">
              <a:ln w="3175">
                <a:noFill/>
              </a:ln>
              <a:latin typeface="Segoe UI Semibold"/>
              <a:cs typeface="Segoe UI"/>
            </a:endParaRPr>
          </a:p>
        </p:txBody>
      </p:sp>
      <p:sp>
        <p:nvSpPr>
          <p:cNvPr id="16" name="TextBox 15">
            <a:extLst>
              <a:ext uri="{FF2B5EF4-FFF2-40B4-BE49-F238E27FC236}">
                <a16:creationId xmlns:a16="http://schemas.microsoft.com/office/drawing/2014/main" id="{343CA750-DC36-46F2-96C5-1DC9DEEBBF89}"/>
              </a:ext>
            </a:extLst>
          </p:cNvPr>
          <p:cNvSpPr txBox="1"/>
          <p:nvPr/>
        </p:nvSpPr>
        <p:spPr>
          <a:xfrm>
            <a:off x="224861" y="4570269"/>
            <a:ext cx="6698202" cy="954107"/>
          </a:xfrm>
          <a:prstGeom prst="rect">
            <a:avLst/>
          </a:prstGeom>
          <a:noFill/>
        </p:spPr>
        <p:txBody>
          <a:bodyPr wrap="square" lIns="91440" tIns="45720" rIns="91440" bIns="45720" anchor="t">
            <a:spAutoFit/>
          </a:bodyPr>
          <a:lstStyle/>
          <a:p>
            <a:r>
              <a:rPr lang="en-US" sz="2800">
                <a:latin typeface="+mj-lt"/>
              </a:rPr>
              <a:t>September 15, 9:00 AM PT</a:t>
            </a:r>
            <a:br>
              <a:rPr lang="en-US" sz="2800">
                <a:latin typeface="+mj-lt"/>
              </a:rPr>
            </a:br>
            <a:endParaRPr lang="en-US" sz="2800">
              <a:latin typeface="+mj-lt"/>
            </a:endParaRPr>
          </a:p>
        </p:txBody>
      </p:sp>
      <p:pic>
        <p:nvPicPr>
          <p:cNvPr id="19" name="Picture 18" descr="A person looking at the camera&#10;&#10;Description automatically generated">
            <a:extLst>
              <a:ext uri="{FF2B5EF4-FFF2-40B4-BE49-F238E27FC236}">
                <a16:creationId xmlns:a16="http://schemas.microsoft.com/office/drawing/2014/main" id="{7EBFDCC7-59CE-44D9-9133-1127A1D32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8146" y="4546924"/>
            <a:ext cx="2230511" cy="2261743"/>
          </a:xfrm>
          <a:prstGeom prst="rect">
            <a:avLst/>
          </a:prstGeom>
        </p:spPr>
      </p:pic>
      <p:pic>
        <p:nvPicPr>
          <p:cNvPr id="27" name="Graphic 26">
            <a:extLst>
              <a:ext uri="{FF2B5EF4-FFF2-40B4-BE49-F238E27FC236}">
                <a16:creationId xmlns:a16="http://schemas.microsoft.com/office/drawing/2014/main" id="{BB9AAAEA-7DFA-4F23-9178-779663AC26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21318" y="5858096"/>
            <a:ext cx="657173" cy="657173"/>
          </a:xfrm>
          <a:prstGeom prst="rect">
            <a:avLst/>
          </a:prstGeom>
        </p:spPr>
      </p:pic>
    </p:spTree>
    <p:extLst>
      <p:ext uri="{BB962C8B-B14F-4D97-AF65-F5344CB8AC3E}">
        <p14:creationId xmlns:p14="http://schemas.microsoft.com/office/powerpoint/2010/main" val="340863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7793A8-4DC3-49C3-B553-F5810E5BF268}"/>
              </a:ext>
            </a:extLst>
          </p:cNvPr>
          <p:cNvSpPr>
            <a:spLocks noGrp="1"/>
          </p:cNvSpPr>
          <p:nvPr>
            <p:ph type="title"/>
          </p:nvPr>
        </p:nvSpPr>
        <p:spPr>
          <a:xfrm>
            <a:off x="588263" y="457200"/>
            <a:ext cx="9848086" cy="553998"/>
          </a:xfrm>
        </p:spPr>
        <p:txBody>
          <a:bodyPr wrap="square" anchor="t">
            <a:normAutofit/>
          </a:bodyPr>
          <a:lstStyle/>
          <a:p>
            <a:pPr>
              <a:lnSpc>
                <a:spcPct val="90000"/>
              </a:lnSpc>
            </a:pPr>
            <a:r>
              <a:rPr lang="en-US" sz="2000"/>
              <a:t>Recommended Migration Process </a:t>
            </a:r>
            <a:br>
              <a:rPr lang="en-US" sz="2000"/>
            </a:br>
            <a:endParaRPr lang="en-US" sz="2000"/>
          </a:p>
        </p:txBody>
      </p:sp>
      <p:pic>
        <p:nvPicPr>
          <p:cNvPr id="329" name="Picture 329" descr="Graphical user interface, application&#10;&#10;Description automatically generated">
            <a:extLst>
              <a:ext uri="{FF2B5EF4-FFF2-40B4-BE49-F238E27FC236}">
                <a16:creationId xmlns:a16="http://schemas.microsoft.com/office/drawing/2014/main" id="{A004E728-8DFE-4E81-931A-CD3220155CC3}"/>
              </a:ext>
            </a:extLst>
          </p:cNvPr>
          <p:cNvPicPr>
            <a:picLocks noGrp="1" noChangeAspect="1"/>
          </p:cNvPicPr>
          <p:nvPr>
            <p:ph sz="quarter" idx="13"/>
          </p:nvPr>
        </p:nvPicPr>
        <p:blipFill>
          <a:blip r:embed="rId3"/>
          <a:stretch>
            <a:fillRect/>
          </a:stretch>
        </p:blipFill>
        <p:spPr>
          <a:xfrm>
            <a:off x="6551035" y="2193852"/>
            <a:ext cx="4823114" cy="3685885"/>
          </a:xfrm>
        </p:spPr>
      </p:pic>
      <p:graphicFrame>
        <p:nvGraphicFramePr>
          <p:cNvPr id="13" name="Diagram 6">
            <a:extLst>
              <a:ext uri="{FF2B5EF4-FFF2-40B4-BE49-F238E27FC236}">
                <a16:creationId xmlns:a16="http://schemas.microsoft.com/office/drawing/2014/main" id="{1A768087-01D1-4B1C-9E76-BAD034E6FA5B}"/>
              </a:ext>
            </a:extLst>
          </p:cNvPr>
          <p:cNvGraphicFramePr/>
          <p:nvPr>
            <p:extLst>
              <p:ext uri="{D42A27DB-BD31-4B8C-83A1-F6EECF244321}">
                <p14:modId xmlns:p14="http://schemas.microsoft.com/office/powerpoint/2010/main" val="3536869357"/>
              </p:ext>
            </p:extLst>
          </p:nvPr>
        </p:nvGraphicFramePr>
        <p:xfrm>
          <a:off x="584200" y="1435100"/>
          <a:ext cx="5211763" cy="48339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469751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7A30A3-F407-4F29-B6D7-972014836B96}"/>
              </a:ext>
            </a:extLst>
          </p:cNvPr>
          <p:cNvSpPr>
            <a:spLocks noGrp="1"/>
          </p:cNvSpPr>
          <p:nvPr>
            <p:ph type="title"/>
          </p:nvPr>
        </p:nvSpPr>
        <p:spPr>
          <a:xfrm>
            <a:off x="588263" y="457200"/>
            <a:ext cx="5146331" cy="1107996"/>
          </a:xfrm>
        </p:spPr>
        <p:txBody>
          <a:bodyPr wrap="square" anchor="t">
            <a:normAutofit/>
          </a:bodyPr>
          <a:lstStyle/>
          <a:p>
            <a:r>
              <a:rPr lang="en-US"/>
              <a:t>Demo </a:t>
            </a:r>
          </a:p>
        </p:txBody>
      </p:sp>
      <p:sp>
        <p:nvSpPr>
          <p:cNvPr id="4" name="Text Placeholder 3">
            <a:extLst>
              <a:ext uri="{FF2B5EF4-FFF2-40B4-BE49-F238E27FC236}">
                <a16:creationId xmlns:a16="http://schemas.microsoft.com/office/drawing/2014/main" id="{EB9C4C27-E435-4F54-932B-9EF3CE2DBDE6}"/>
              </a:ext>
            </a:extLst>
          </p:cNvPr>
          <p:cNvSpPr>
            <a:spLocks noGrp="1"/>
          </p:cNvSpPr>
          <p:nvPr>
            <p:ph type="body" sz="quarter" idx="10"/>
          </p:nvPr>
        </p:nvSpPr>
        <p:spPr>
          <a:xfrm>
            <a:off x="584200" y="1923177"/>
            <a:ext cx="5146675" cy="3563937"/>
          </a:xfrm>
        </p:spPr>
        <p:txBody>
          <a:bodyPr vert="horz" wrap="square" lIns="0" tIns="0" rIns="0" bIns="0" rtlCol="0" anchor="t">
            <a:normAutofit/>
          </a:bodyPr>
          <a:lstStyle/>
          <a:p>
            <a:pPr marL="0" indent="0" algn="ctr">
              <a:spcBef>
                <a:spcPts val="0"/>
              </a:spcBef>
              <a:buNone/>
            </a:pPr>
            <a:r>
              <a:rPr lang="en-US">
                <a:latin typeface="Segoe UI Semilight"/>
                <a:cs typeface="Segoe UI Semilight"/>
              </a:rPr>
              <a:t>SSMA for Oracle </a:t>
            </a:r>
            <a:endParaRPr lang="en-US"/>
          </a:p>
          <a:p>
            <a:pPr marL="0" indent="0" algn="ctr">
              <a:spcBef>
                <a:spcPts val="0"/>
              </a:spcBef>
              <a:buNone/>
            </a:pPr>
            <a:r>
              <a:rPr lang="en-US">
                <a:latin typeface="Segoe UI Semilight"/>
                <a:cs typeface="Segoe UI Semilight"/>
              </a:rPr>
              <a:t>Migration Process Walkthrough </a:t>
            </a:r>
            <a:endParaRPr lang="en-US"/>
          </a:p>
          <a:p>
            <a:pPr marL="0" indent="0" algn="ctr">
              <a:buNone/>
            </a:pPr>
            <a:endParaRPr lang="en-US"/>
          </a:p>
        </p:txBody>
      </p:sp>
      <p:pic>
        <p:nvPicPr>
          <p:cNvPr id="6" name="Picture 5">
            <a:extLst>
              <a:ext uri="{FF2B5EF4-FFF2-40B4-BE49-F238E27FC236}">
                <a16:creationId xmlns:a16="http://schemas.microsoft.com/office/drawing/2014/main" id="{022E5CB3-BD97-4430-85F6-2924026C7C2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3541" r="36459"/>
          <a:stretch/>
        </p:blipFill>
        <p:spPr>
          <a:xfrm>
            <a:off x="6096001" y="10"/>
            <a:ext cx="6096000" cy="6857990"/>
          </a:xfrm>
          <a:prstGeom prst="rect">
            <a:avLst/>
          </a:prstGeom>
          <a:noFill/>
        </p:spPr>
      </p:pic>
    </p:spTree>
    <p:extLst>
      <p:ext uri="{BB962C8B-B14F-4D97-AF65-F5344CB8AC3E}">
        <p14:creationId xmlns:p14="http://schemas.microsoft.com/office/powerpoint/2010/main" val="30420495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9848086" cy="553998"/>
          </a:xfrm>
        </p:spPr>
        <p:txBody>
          <a:bodyPr wrap="square" anchor="t">
            <a:normAutofit/>
          </a:bodyPr>
          <a:lstStyle/>
          <a:p>
            <a:r>
              <a:rPr lang="en-US"/>
              <a:t>SSMA Console</a:t>
            </a:r>
          </a:p>
        </p:txBody>
      </p:sp>
      <p:graphicFrame>
        <p:nvGraphicFramePr>
          <p:cNvPr id="5" name="Diagram 4"/>
          <p:cNvGraphicFramePr/>
          <p:nvPr/>
        </p:nvGraphicFramePr>
        <p:xfrm>
          <a:off x="347133" y="1240223"/>
          <a:ext cx="11404600" cy="5013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4" name="TextBox 123">
            <a:extLst>
              <a:ext uri="{FF2B5EF4-FFF2-40B4-BE49-F238E27FC236}">
                <a16:creationId xmlns:a16="http://schemas.microsoft.com/office/drawing/2014/main" id="{DC8B16A6-A3FD-40CF-A7CE-C171E0DF32E1}"/>
              </a:ext>
            </a:extLst>
          </p:cNvPr>
          <p:cNvSpPr txBox="1"/>
          <p:nvPr/>
        </p:nvSpPr>
        <p:spPr>
          <a:xfrm>
            <a:off x="4724400" y="3200400"/>
            <a:ext cx="2743200"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a:p>
        </p:txBody>
      </p:sp>
      <p:sp>
        <p:nvSpPr>
          <p:cNvPr id="125" name="TextBox 124">
            <a:extLst>
              <a:ext uri="{FF2B5EF4-FFF2-40B4-BE49-F238E27FC236}">
                <a16:creationId xmlns:a16="http://schemas.microsoft.com/office/drawing/2014/main" id="{668F3B85-DC3E-4EA5-B812-585099E55A58}"/>
              </a:ext>
            </a:extLst>
          </p:cNvPr>
          <p:cNvSpPr txBox="1"/>
          <p:nvPr/>
        </p:nvSpPr>
        <p:spPr>
          <a:xfrm>
            <a:off x="4724400" y="3200400"/>
            <a:ext cx="2743200"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a:p>
        </p:txBody>
      </p:sp>
      <p:sp>
        <p:nvSpPr>
          <p:cNvPr id="126" name="TextBox 125">
            <a:extLst>
              <a:ext uri="{FF2B5EF4-FFF2-40B4-BE49-F238E27FC236}">
                <a16:creationId xmlns:a16="http://schemas.microsoft.com/office/drawing/2014/main" id="{D600E984-763A-47D3-8E7A-50901F7C9F06}"/>
              </a:ext>
            </a:extLst>
          </p:cNvPr>
          <p:cNvSpPr txBox="1"/>
          <p:nvPr/>
        </p:nvSpPr>
        <p:spPr>
          <a:xfrm>
            <a:off x="4724400" y="3200400"/>
            <a:ext cx="2743200"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a:p>
        </p:txBody>
      </p:sp>
    </p:spTree>
    <p:extLst>
      <p:ext uri="{BB962C8B-B14F-4D97-AF65-F5344CB8AC3E}">
        <p14:creationId xmlns:p14="http://schemas.microsoft.com/office/powerpoint/2010/main" val="377277501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1CC4BAD-0627-40E8-BE7D-791A6A9CE675}"/>
              </a:ext>
            </a:extLst>
          </p:cNvPr>
          <p:cNvSpPr>
            <a:spLocks noGrp="1"/>
          </p:cNvSpPr>
          <p:nvPr>
            <p:ph type="title"/>
          </p:nvPr>
        </p:nvSpPr>
        <p:spPr>
          <a:xfrm>
            <a:off x="588263" y="457200"/>
            <a:ext cx="9848086" cy="553998"/>
          </a:xfrm>
        </p:spPr>
        <p:txBody>
          <a:bodyPr wrap="square" anchor="t">
            <a:normAutofit/>
          </a:bodyPr>
          <a:lstStyle/>
          <a:p>
            <a:r>
              <a:rPr lang="en-US"/>
              <a:t>Data Migration- Offline versus online</a:t>
            </a:r>
          </a:p>
        </p:txBody>
      </p:sp>
      <p:graphicFrame>
        <p:nvGraphicFramePr>
          <p:cNvPr id="2" name="Diagram 1">
            <a:extLst>
              <a:ext uri="{FF2B5EF4-FFF2-40B4-BE49-F238E27FC236}">
                <a16:creationId xmlns:a16="http://schemas.microsoft.com/office/drawing/2014/main" id="{FAC25F4E-BA6E-40C5-AA4C-2A1805295EB1}"/>
              </a:ext>
            </a:extLst>
          </p:cNvPr>
          <p:cNvGraphicFramePr/>
          <p:nvPr>
            <p:extLst>
              <p:ext uri="{D42A27DB-BD31-4B8C-83A1-F6EECF244321}">
                <p14:modId xmlns:p14="http://schemas.microsoft.com/office/powerpoint/2010/main" val="1733703897"/>
              </p:ext>
            </p:extLst>
          </p:nvPr>
        </p:nvGraphicFramePr>
        <p:xfrm>
          <a:off x="347133" y="1240223"/>
          <a:ext cx="11404600" cy="5013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06132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730293" y="374697"/>
            <a:ext cx="10972800" cy="553998"/>
          </a:xfrm>
        </p:spPr>
        <p:txBody>
          <a:bodyPr/>
          <a:lstStyle/>
          <a:p>
            <a:r>
              <a:rPr lang="en-US">
                <a:gradFill>
                  <a:gsLst>
                    <a:gs pos="1250">
                      <a:srgbClr val="1A1A1A"/>
                    </a:gs>
                    <a:gs pos="100000">
                      <a:srgbClr val="1A1A1A"/>
                    </a:gs>
                  </a:gsLst>
                  <a:lin ang="5400000" scaled="0"/>
                </a:gradFill>
                <a:latin typeface="Segoe UI Semibold"/>
                <a:cs typeface="Segoe UI"/>
              </a:rPr>
              <a:t>Initial Data Sync  </a:t>
            </a:r>
            <a:endParaRPr lang="en-US">
              <a:solidFill>
                <a:srgbClr val="1A1A1A"/>
              </a:solidFill>
            </a:endParaRPr>
          </a:p>
        </p:txBody>
      </p:sp>
      <p:sp>
        <p:nvSpPr>
          <p:cNvPr id="6" name="Rectangle 5"/>
          <p:cNvSpPr/>
          <p:nvPr/>
        </p:nvSpPr>
        <p:spPr bwMode="auto">
          <a:xfrm>
            <a:off x="951470" y="2799788"/>
            <a:ext cx="4105626" cy="738179"/>
          </a:xfrm>
          <a:prstGeom prst="rect">
            <a:avLst/>
          </a:prstGeom>
          <a:solidFill>
            <a:schemeClr val="accent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457113" lvl="1" defTabSz="896386">
              <a:defRPr/>
            </a:pPr>
            <a:r>
              <a:rPr lang="en-US" sz="1961" kern="0">
                <a:solidFill>
                  <a:schemeClr val="bg1"/>
                </a:solidFill>
              </a:rPr>
              <a:t>SQL Server Integration Services</a:t>
            </a:r>
          </a:p>
        </p:txBody>
      </p:sp>
      <p:sp>
        <p:nvSpPr>
          <p:cNvPr id="7" name="Rectangle 6"/>
          <p:cNvSpPr/>
          <p:nvPr/>
        </p:nvSpPr>
        <p:spPr bwMode="auto">
          <a:xfrm>
            <a:off x="951177" y="3578981"/>
            <a:ext cx="4105626" cy="738179"/>
          </a:xfrm>
          <a:prstGeom prst="rect">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457113" lvl="1" defTabSz="896386">
              <a:defRPr/>
            </a:pPr>
            <a:r>
              <a:rPr lang="en-US" sz="1961" kern="0">
                <a:solidFill>
                  <a:schemeClr val="bg1"/>
                </a:solidFill>
              </a:rPr>
              <a:t>Azure Data Factory</a:t>
            </a:r>
          </a:p>
        </p:txBody>
      </p:sp>
      <p:sp>
        <p:nvSpPr>
          <p:cNvPr id="8" name="Rectangle 7"/>
          <p:cNvSpPr/>
          <p:nvPr/>
        </p:nvSpPr>
        <p:spPr bwMode="auto">
          <a:xfrm>
            <a:off x="960141" y="4394033"/>
            <a:ext cx="4105626" cy="738179"/>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457113" lvl="1" defTabSz="896386">
              <a:defRPr/>
            </a:pPr>
            <a:r>
              <a:rPr lang="en-US" sz="1961" kern="0">
                <a:solidFill>
                  <a:schemeClr val="bg1"/>
                </a:solidFill>
              </a:rPr>
              <a:t>Azure Databricks</a:t>
            </a:r>
          </a:p>
        </p:txBody>
      </p:sp>
      <p:sp>
        <p:nvSpPr>
          <p:cNvPr id="10" name="Rectangle 9"/>
          <p:cNvSpPr/>
          <p:nvPr/>
        </p:nvSpPr>
        <p:spPr bwMode="auto">
          <a:xfrm>
            <a:off x="6750941" y="2799788"/>
            <a:ext cx="4105626" cy="738179"/>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457113" lvl="1" defTabSz="896386">
              <a:defRPr/>
            </a:pPr>
            <a:r>
              <a:rPr lang="en-US" sz="1961" kern="0">
                <a:solidFill>
                  <a:schemeClr val="bg1"/>
                </a:solidFill>
              </a:rPr>
              <a:t>SSMA (client side)</a:t>
            </a:r>
          </a:p>
        </p:txBody>
      </p:sp>
      <p:sp>
        <p:nvSpPr>
          <p:cNvPr id="11" name="Rectangle 10"/>
          <p:cNvSpPr/>
          <p:nvPr/>
        </p:nvSpPr>
        <p:spPr bwMode="auto">
          <a:xfrm>
            <a:off x="6750940" y="3578982"/>
            <a:ext cx="4105626" cy="738179"/>
          </a:xfrm>
          <a:prstGeom prst="rect">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457113" lvl="1" defTabSz="896386">
              <a:defRPr/>
            </a:pPr>
            <a:r>
              <a:rPr lang="en-US" sz="1961" kern="0">
                <a:solidFill>
                  <a:schemeClr val="bg1"/>
                </a:solidFill>
              </a:rPr>
              <a:t>SSMA (server side)</a:t>
            </a:r>
          </a:p>
        </p:txBody>
      </p:sp>
      <p:pic>
        <p:nvPicPr>
          <p:cNvPr id="14" name="Picture 13"/>
          <p:cNvPicPr>
            <a:picLocks noChangeAspect="1"/>
          </p:cNvPicPr>
          <p:nvPr/>
        </p:nvPicPr>
        <p:blipFill>
          <a:blip r:embed="rId3">
            <a:duotone>
              <a:schemeClr val="accent1">
                <a:shade val="45000"/>
                <a:satMod val="135000"/>
              </a:schemeClr>
              <a:prstClr val="white"/>
            </a:duotone>
          </a:blip>
          <a:stretch>
            <a:fillRect/>
          </a:stretch>
        </p:blipFill>
        <p:spPr>
          <a:xfrm>
            <a:off x="4858991" y="1689842"/>
            <a:ext cx="1891949" cy="563996"/>
          </a:xfrm>
          <a:prstGeom prst="rect">
            <a:avLst/>
          </a:prstGeom>
        </p:spPr>
      </p:pic>
      <p:sp>
        <p:nvSpPr>
          <p:cNvPr id="12" name="Rectangle 11">
            <a:extLst>
              <a:ext uri="{FF2B5EF4-FFF2-40B4-BE49-F238E27FC236}">
                <a16:creationId xmlns:a16="http://schemas.microsoft.com/office/drawing/2014/main" id="{AE10E369-9E84-4456-A6BE-220EF9E0210F}"/>
              </a:ext>
            </a:extLst>
          </p:cNvPr>
          <p:cNvSpPr/>
          <p:nvPr/>
        </p:nvSpPr>
        <p:spPr bwMode="auto">
          <a:xfrm>
            <a:off x="910014" y="5235297"/>
            <a:ext cx="4187952" cy="752981"/>
          </a:xfrm>
          <a:prstGeom prst="rect">
            <a:avLst/>
          </a:prstGeom>
          <a:solidFill>
            <a:schemeClr val="accent3">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466299" marR="0" lvl="1" indent="0" defTabSz="914400" eaLnBrk="1" fontAlgn="auto" latinLnBrk="0" hangingPunct="1">
              <a:lnSpc>
                <a:spcPct val="100000"/>
              </a:lnSpc>
              <a:spcBef>
                <a:spcPts val="0"/>
              </a:spcBef>
              <a:spcAft>
                <a:spcPts val="0"/>
              </a:spcAft>
              <a:buClrTx/>
              <a:buSzTx/>
              <a:buFontTx/>
              <a:buNone/>
              <a:tabLst/>
              <a:defRPr/>
            </a:pPr>
            <a:r>
              <a:rPr lang="en-US" sz="2000" kern="0">
                <a:solidFill>
                  <a:schemeClr val="bg1"/>
                </a:solidFill>
              </a:rPr>
              <a:t>Databox</a:t>
            </a:r>
            <a:endParaRPr kumimoji="0" lang="en-US" sz="2000" b="0" i="0" u="none" strike="noStrike" kern="0" cap="none" spc="0" normalizeH="0" baseline="0" noProof="0">
              <a:ln>
                <a:noFill/>
              </a:ln>
              <a:solidFill>
                <a:schemeClr val="bg1"/>
              </a:solidFill>
              <a:effectLst/>
              <a:uLnTx/>
              <a:uFillTx/>
            </a:endParaRPr>
          </a:p>
        </p:txBody>
      </p:sp>
    </p:spTree>
    <p:extLst>
      <p:ext uri="{BB962C8B-B14F-4D97-AF65-F5344CB8AC3E}">
        <p14:creationId xmlns:p14="http://schemas.microsoft.com/office/powerpoint/2010/main" val="852149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left)">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idx="4294967295"/>
          </p:nvPr>
        </p:nvSpPr>
        <p:spPr>
          <a:xfrm>
            <a:off x="730293" y="374697"/>
            <a:ext cx="10972800" cy="553998"/>
          </a:xfrm>
        </p:spPr>
        <p:txBody>
          <a:bodyPr/>
          <a:lstStyle/>
          <a:p>
            <a:r>
              <a:rPr lang="en-US">
                <a:solidFill>
                  <a:srgbClr val="1A1A1A"/>
                </a:solidFill>
                <a:cs typeface="Segoe UI"/>
              </a:rPr>
              <a:t>Incremental Data Sync</a:t>
            </a:r>
            <a:endParaRPr lang="en-US">
              <a:solidFill>
                <a:srgbClr val="1A1A1A"/>
              </a:solidFill>
            </a:endParaRPr>
          </a:p>
        </p:txBody>
      </p:sp>
      <p:sp>
        <p:nvSpPr>
          <p:cNvPr id="6" name="Rectangle 5"/>
          <p:cNvSpPr/>
          <p:nvPr/>
        </p:nvSpPr>
        <p:spPr bwMode="auto">
          <a:xfrm>
            <a:off x="951470" y="2799788"/>
            <a:ext cx="4105626" cy="738179"/>
          </a:xfrm>
          <a:prstGeom prst="rect">
            <a:avLst/>
          </a:prstGeom>
          <a:solidFill>
            <a:schemeClr val="accent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456565" lvl="1" defTabSz="896386">
              <a:defRPr/>
            </a:pPr>
            <a:r>
              <a:rPr lang="en-US" sz="1950" kern="0">
                <a:solidFill>
                  <a:schemeClr val="bg1"/>
                </a:solidFill>
              </a:rPr>
              <a:t>SQL Server Integration Services – CDC component</a:t>
            </a:r>
            <a:endParaRPr lang="en-US">
              <a:solidFill>
                <a:schemeClr val="bg1"/>
              </a:solidFill>
            </a:endParaRPr>
          </a:p>
        </p:txBody>
      </p:sp>
      <p:sp>
        <p:nvSpPr>
          <p:cNvPr id="7" name="Rectangle 6"/>
          <p:cNvSpPr/>
          <p:nvPr/>
        </p:nvSpPr>
        <p:spPr bwMode="auto">
          <a:xfrm>
            <a:off x="951177" y="3578981"/>
            <a:ext cx="4105626" cy="738179"/>
          </a:xfrm>
          <a:prstGeom prst="rect">
            <a:avLst/>
          </a:prstGeom>
          <a:solidFill>
            <a:schemeClr val="tx2">
              <a:lumMod val="50000"/>
              <a:lumOff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456565" lvl="1" defTabSz="896386">
              <a:defRPr/>
            </a:pPr>
            <a:r>
              <a:rPr lang="en-US" sz="1950" kern="0">
                <a:solidFill>
                  <a:schemeClr val="bg1"/>
                </a:solidFill>
              </a:rPr>
              <a:t>Azure Data Factory IR</a:t>
            </a:r>
            <a:endParaRPr lang="en-US"/>
          </a:p>
        </p:txBody>
      </p:sp>
      <p:sp>
        <p:nvSpPr>
          <p:cNvPr id="8" name="Rectangle 7"/>
          <p:cNvSpPr/>
          <p:nvPr/>
        </p:nvSpPr>
        <p:spPr bwMode="auto">
          <a:xfrm>
            <a:off x="960141" y="4394033"/>
            <a:ext cx="4105626" cy="738179"/>
          </a:xfrm>
          <a:prstGeom prst="rect">
            <a:avLst/>
          </a:prstGeom>
          <a:solidFill>
            <a:schemeClr val="accent3">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457113" lvl="1" defTabSz="896386">
              <a:defRPr/>
            </a:pPr>
            <a:r>
              <a:rPr lang="en-US" sz="1961" kern="0">
                <a:solidFill>
                  <a:schemeClr val="bg1"/>
                </a:solidFill>
              </a:rPr>
              <a:t>Azure Databricks</a:t>
            </a:r>
          </a:p>
        </p:txBody>
      </p:sp>
      <p:sp>
        <p:nvSpPr>
          <p:cNvPr id="10" name="Rectangle 9"/>
          <p:cNvSpPr/>
          <p:nvPr/>
        </p:nvSpPr>
        <p:spPr bwMode="auto">
          <a:xfrm>
            <a:off x="6750941" y="2799788"/>
            <a:ext cx="4105626" cy="738179"/>
          </a:xfrm>
          <a:prstGeom prst="rect">
            <a:avLst/>
          </a:prstGeom>
          <a:solidFill>
            <a:schemeClr val="tx2">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456565" lvl="1" defTabSz="896386">
              <a:defRPr/>
            </a:pPr>
            <a:r>
              <a:rPr lang="en-US" sz="1950" kern="0">
                <a:solidFill>
                  <a:schemeClr val="bg1"/>
                </a:solidFill>
                <a:cs typeface="Segoe UI"/>
              </a:rPr>
              <a:t>3rd Party solutions</a:t>
            </a:r>
          </a:p>
        </p:txBody>
      </p:sp>
      <p:pic>
        <p:nvPicPr>
          <p:cNvPr id="14" name="Picture 13"/>
          <p:cNvPicPr>
            <a:picLocks noChangeAspect="1"/>
          </p:cNvPicPr>
          <p:nvPr/>
        </p:nvPicPr>
        <p:blipFill>
          <a:blip r:embed="rId3">
            <a:duotone>
              <a:schemeClr val="accent1">
                <a:shade val="45000"/>
                <a:satMod val="135000"/>
              </a:schemeClr>
              <a:prstClr val="white"/>
            </a:duotone>
          </a:blip>
          <a:stretch>
            <a:fillRect/>
          </a:stretch>
        </p:blipFill>
        <p:spPr>
          <a:xfrm>
            <a:off x="4858991" y="1689842"/>
            <a:ext cx="1891949" cy="563996"/>
          </a:xfrm>
          <a:prstGeom prst="rect">
            <a:avLst/>
          </a:prstGeom>
        </p:spPr>
      </p:pic>
    </p:spTree>
    <p:extLst>
      <p:ext uri="{BB962C8B-B14F-4D97-AF65-F5344CB8AC3E}">
        <p14:creationId xmlns:p14="http://schemas.microsoft.com/office/powerpoint/2010/main" val="962323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B188-449F-4958-B110-FD56AE2D9AB5}"/>
              </a:ext>
            </a:extLst>
          </p:cNvPr>
          <p:cNvSpPr>
            <a:spLocks noGrp="1"/>
          </p:cNvSpPr>
          <p:nvPr>
            <p:ph type="title"/>
          </p:nvPr>
        </p:nvSpPr>
        <p:spPr>
          <a:xfrm>
            <a:off x="584202" y="2025652"/>
            <a:ext cx="4161981" cy="1107996"/>
          </a:xfrm>
        </p:spPr>
        <p:txBody>
          <a:bodyPr wrap="square" anchor="b">
            <a:normAutofit/>
          </a:bodyPr>
          <a:lstStyle/>
          <a:p>
            <a:r>
              <a:rPr lang="en-US"/>
              <a:t>Applications</a:t>
            </a:r>
            <a:br>
              <a:rPr lang="en-US"/>
            </a:br>
            <a:r>
              <a:rPr lang="en-US"/>
              <a:t>Migration</a:t>
            </a:r>
          </a:p>
        </p:txBody>
      </p:sp>
      <p:pic>
        <p:nvPicPr>
          <p:cNvPr id="12" name="Picture 11" descr="Computer script on a screen">
            <a:extLst>
              <a:ext uri="{FF2B5EF4-FFF2-40B4-BE49-F238E27FC236}">
                <a16:creationId xmlns:a16="http://schemas.microsoft.com/office/drawing/2014/main" id="{D619C092-D3BF-4645-923A-D95FE45B073D}"/>
              </a:ext>
            </a:extLst>
          </p:cNvPr>
          <p:cNvPicPr>
            <a:picLocks noChangeAspect="1"/>
          </p:cNvPicPr>
          <p:nvPr/>
        </p:nvPicPr>
        <p:blipFill rotWithShape="1">
          <a:blip r:embed="rId2"/>
          <a:srcRect r="33249" b="-1"/>
          <a:stretch/>
        </p:blipFill>
        <p:spPr>
          <a:xfrm>
            <a:off x="5334002" y="10"/>
            <a:ext cx="6858000" cy="6857990"/>
          </a:xfrm>
          <a:prstGeom prst="rect">
            <a:avLst/>
          </a:prstGeom>
          <a:noFill/>
        </p:spPr>
      </p:pic>
    </p:spTree>
    <p:extLst>
      <p:ext uri="{BB962C8B-B14F-4D97-AF65-F5344CB8AC3E}">
        <p14:creationId xmlns:p14="http://schemas.microsoft.com/office/powerpoint/2010/main" val="23700216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BA5659F-AC22-409E-A80E-D930B43A4EF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
          <a:stretch/>
        </p:blipFill>
        <p:spPr bwMode="auto">
          <a:xfrm>
            <a:off x="0" y="10"/>
            <a:ext cx="12191980" cy="6857990"/>
          </a:xfrm>
          <a:prstGeom prst="rect">
            <a:avLst/>
          </a:prstGeom>
          <a:solidFill>
            <a:srgbClr val="FFFFFF"/>
          </a:solidFill>
        </p:spPr>
      </p:pic>
    </p:spTree>
    <p:extLst>
      <p:ext uri="{BB962C8B-B14F-4D97-AF65-F5344CB8AC3E}">
        <p14:creationId xmlns:p14="http://schemas.microsoft.com/office/powerpoint/2010/main" val="10869841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5D4DD-963D-428E-8915-6789D1DC12EC}"/>
              </a:ext>
            </a:extLst>
          </p:cNvPr>
          <p:cNvSpPr>
            <a:spLocks noGrp="1"/>
          </p:cNvSpPr>
          <p:nvPr>
            <p:ph type="title"/>
          </p:nvPr>
        </p:nvSpPr>
        <p:spPr/>
        <p:txBody>
          <a:bodyPr/>
          <a:lstStyle/>
          <a:p>
            <a:r>
              <a:rPr lang="en-US"/>
              <a:t>Data Access Migration Toolkit </a:t>
            </a:r>
          </a:p>
        </p:txBody>
      </p:sp>
      <p:sp>
        <p:nvSpPr>
          <p:cNvPr id="6" name="Text Placeholder 5">
            <a:extLst>
              <a:ext uri="{FF2B5EF4-FFF2-40B4-BE49-F238E27FC236}">
                <a16:creationId xmlns:a16="http://schemas.microsoft.com/office/drawing/2014/main" id="{1775A5F4-4A8F-489C-B600-D02578EFBA91}"/>
              </a:ext>
            </a:extLst>
          </p:cNvPr>
          <p:cNvSpPr>
            <a:spLocks noGrp="1"/>
          </p:cNvSpPr>
          <p:nvPr>
            <p:ph type="body" sz="quarter" idx="10"/>
          </p:nvPr>
        </p:nvSpPr>
        <p:spPr>
          <a:xfrm>
            <a:off x="588262" y="2076796"/>
            <a:ext cx="5146331" cy="3488134"/>
          </a:xfrm>
        </p:spPr>
        <p:txBody>
          <a:bodyPr/>
          <a:lstStyle/>
          <a:p>
            <a:r>
              <a:rPr lang="en-US"/>
              <a:t>Tool designed to help migrate application source code from one database platform to another </a:t>
            </a:r>
          </a:p>
          <a:p>
            <a:pPr marL="0" indent="0">
              <a:buNone/>
            </a:pPr>
            <a:endParaRPr lang="en-US"/>
          </a:p>
          <a:p>
            <a:r>
              <a:rPr lang="en-US"/>
              <a:t>Scan your entire source code for database usage and SQL queries</a:t>
            </a:r>
          </a:p>
          <a:p>
            <a:pPr marL="0" indent="0">
              <a:buNone/>
            </a:pPr>
            <a:endParaRPr lang="en-US"/>
          </a:p>
          <a:p>
            <a:r>
              <a:rPr lang="en-US"/>
              <a:t>Use the tool to find compatibility issues between your application and your Azure SQL</a:t>
            </a:r>
          </a:p>
        </p:txBody>
      </p:sp>
      <p:sp>
        <p:nvSpPr>
          <p:cNvPr id="3" name="Slide Number Placeholder 2">
            <a:extLst>
              <a:ext uri="{FF2B5EF4-FFF2-40B4-BE49-F238E27FC236}">
                <a16:creationId xmlns:a16="http://schemas.microsoft.com/office/drawing/2014/main" id="{306E97F2-926E-4D10-88F7-C418F3D75EAC}"/>
              </a:ext>
            </a:extLst>
          </p:cNvPr>
          <p:cNvSpPr>
            <a:spLocks noGrp="1"/>
          </p:cNvSpPr>
          <p:nvPr>
            <p:ph type="sldNum" sz="quarter" idx="4294967295"/>
          </p:nvPr>
        </p:nvSpPr>
        <p:spPr>
          <a:xfrm>
            <a:off x="11825288" y="6402388"/>
            <a:ext cx="366712" cy="365125"/>
          </a:xfrm>
          <a:prstGeom prst="rect">
            <a:avLst/>
          </a:prstGeom>
        </p:spPr>
        <p:txBody>
          <a:bodyPr/>
          <a:lstStyle/>
          <a:p>
            <a:fld id="{7B76384A-BF72-4EC3-9EB1-950545506B9E}" type="slidenum">
              <a:rPr lang="en-IN" smtClean="0"/>
              <a:t>18</a:t>
            </a:fld>
            <a:endParaRPr lang="en-IN"/>
          </a:p>
        </p:txBody>
      </p:sp>
      <p:pic>
        <p:nvPicPr>
          <p:cNvPr id="5" name="Picture 4">
            <a:extLst>
              <a:ext uri="{FF2B5EF4-FFF2-40B4-BE49-F238E27FC236}">
                <a16:creationId xmlns:a16="http://schemas.microsoft.com/office/drawing/2014/main" id="{89BFE7C0-41B8-4328-A2DB-638B0F4B577F}"/>
              </a:ext>
            </a:extLst>
          </p:cNvPr>
          <p:cNvPicPr>
            <a:picLocks noChangeAspect="1"/>
          </p:cNvPicPr>
          <p:nvPr/>
        </p:nvPicPr>
        <p:blipFill>
          <a:blip r:embed="rId3"/>
          <a:stretch>
            <a:fillRect/>
          </a:stretch>
        </p:blipFill>
        <p:spPr>
          <a:xfrm>
            <a:off x="6096000" y="976130"/>
            <a:ext cx="5146331" cy="5426258"/>
          </a:xfrm>
          <a:prstGeom prst="rect">
            <a:avLst/>
          </a:prstGeom>
        </p:spPr>
      </p:pic>
    </p:spTree>
    <p:extLst>
      <p:ext uri="{BB962C8B-B14F-4D97-AF65-F5344CB8AC3E}">
        <p14:creationId xmlns:p14="http://schemas.microsoft.com/office/powerpoint/2010/main" val="27350610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7A30A3-F407-4F29-B6D7-972014836B96}"/>
              </a:ext>
            </a:extLst>
          </p:cNvPr>
          <p:cNvSpPr>
            <a:spLocks noGrp="1"/>
          </p:cNvSpPr>
          <p:nvPr>
            <p:ph type="title"/>
          </p:nvPr>
        </p:nvSpPr>
        <p:spPr>
          <a:xfrm>
            <a:off x="588263" y="457200"/>
            <a:ext cx="5146331" cy="1107996"/>
          </a:xfrm>
        </p:spPr>
        <p:txBody>
          <a:bodyPr wrap="square" anchor="t">
            <a:normAutofit/>
          </a:bodyPr>
          <a:lstStyle/>
          <a:p>
            <a:r>
              <a:rPr lang="en-US"/>
              <a:t>Demo </a:t>
            </a:r>
          </a:p>
        </p:txBody>
      </p:sp>
      <p:sp>
        <p:nvSpPr>
          <p:cNvPr id="4" name="Text Placeholder 3">
            <a:extLst>
              <a:ext uri="{FF2B5EF4-FFF2-40B4-BE49-F238E27FC236}">
                <a16:creationId xmlns:a16="http://schemas.microsoft.com/office/drawing/2014/main" id="{EB9C4C27-E435-4F54-932B-9EF3CE2DBDE6}"/>
              </a:ext>
            </a:extLst>
          </p:cNvPr>
          <p:cNvSpPr>
            <a:spLocks noGrp="1"/>
          </p:cNvSpPr>
          <p:nvPr>
            <p:ph type="body" sz="quarter" idx="10"/>
          </p:nvPr>
        </p:nvSpPr>
        <p:spPr>
          <a:xfrm>
            <a:off x="584200" y="1923177"/>
            <a:ext cx="5146675" cy="3563937"/>
          </a:xfrm>
        </p:spPr>
        <p:txBody>
          <a:bodyPr vert="horz" wrap="square" lIns="0" tIns="0" rIns="0" bIns="0" rtlCol="0" anchor="t">
            <a:normAutofit/>
          </a:bodyPr>
          <a:lstStyle/>
          <a:p>
            <a:pPr marL="0" indent="0" algn="ctr">
              <a:buNone/>
            </a:pPr>
            <a:r>
              <a:rPr lang="en-US">
                <a:latin typeface="Segoe UI Semilight"/>
                <a:cs typeface="Segoe UI Semilight"/>
              </a:rPr>
              <a:t>Data Access Migration Toolkit </a:t>
            </a:r>
            <a:endParaRPr lang="en-US"/>
          </a:p>
          <a:p>
            <a:pPr marL="0" indent="0" algn="ctr">
              <a:buNone/>
            </a:pPr>
            <a:r>
              <a:rPr lang="en-US">
                <a:latin typeface="Segoe UI Semilight"/>
                <a:cs typeface="Segoe UI Semilight"/>
              </a:rPr>
              <a:t> Process Walkthrough</a:t>
            </a:r>
            <a:endParaRPr lang="en-US"/>
          </a:p>
        </p:txBody>
      </p:sp>
      <p:pic>
        <p:nvPicPr>
          <p:cNvPr id="6" name="Picture 5">
            <a:extLst>
              <a:ext uri="{FF2B5EF4-FFF2-40B4-BE49-F238E27FC236}">
                <a16:creationId xmlns:a16="http://schemas.microsoft.com/office/drawing/2014/main" id="{022E5CB3-BD97-4430-85F6-2924026C7C2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3541" r="36459"/>
          <a:stretch/>
        </p:blipFill>
        <p:spPr>
          <a:xfrm>
            <a:off x="6096001" y="10"/>
            <a:ext cx="6096000" cy="6857990"/>
          </a:xfrm>
          <a:prstGeom prst="rect">
            <a:avLst/>
          </a:prstGeom>
          <a:noFill/>
        </p:spPr>
      </p:pic>
    </p:spTree>
    <p:extLst>
      <p:ext uri="{BB962C8B-B14F-4D97-AF65-F5344CB8AC3E}">
        <p14:creationId xmlns:p14="http://schemas.microsoft.com/office/powerpoint/2010/main" val="373451425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FE8E3F-63A9-4D11-8194-C3F8FD36266F}"/>
              </a:ext>
            </a:extLst>
          </p:cNvPr>
          <p:cNvSpPr>
            <a:spLocks noGrp="1"/>
          </p:cNvSpPr>
          <p:nvPr>
            <p:ph type="title"/>
          </p:nvPr>
        </p:nvSpPr>
        <p:spPr/>
        <p:txBody>
          <a:bodyPr wrap="square" anchor="t">
            <a:normAutofit/>
          </a:bodyPr>
          <a:lstStyle/>
          <a:p>
            <a:r>
              <a:rPr lang="en-US"/>
              <a:t>Agenda</a:t>
            </a:r>
          </a:p>
        </p:txBody>
      </p:sp>
      <p:sp>
        <p:nvSpPr>
          <p:cNvPr id="2" name="Text Placeholder 1">
            <a:extLst>
              <a:ext uri="{FF2B5EF4-FFF2-40B4-BE49-F238E27FC236}">
                <a16:creationId xmlns:a16="http://schemas.microsoft.com/office/drawing/2014/main" id="{9A9E8240-C629-4C4B-AF82-DA50F3F2C9A9}"/>
              </a:ext>
            </a:extLst>
          </p:cNvPr>
          <p:cNvSpPr>
            <a:spLocks noGrp="1"/>
          </p:cNvSpPr>
          <p:nvPr>
            <p:ph type="body" sz="quarter" idx="10"/>
          </p:nvPr>
        </p:nvSpPr>
        <p:spPr>
          <a:xfrm>
            <a:off x="584200" y="1435497"/>
            <a:ext cx="11018520" cy="2499146"/>
          </a:xfrm>
        </p:spPr>
        <p:txBody>
          <a:bodyPr/>
          <a:lstStyle/>
          <a:p>
            <a:r>
              <a:rPr lang="en-IN" dirty="0"/>
              <a:t>Migration Drivers</a:t>
            </a:r>
          </a:p>
          <a:p>
            <a:r>
              <a:rPr lang="en-IN" dirty="0"/>
              <a:t>Database Migration </a:t>
            </a:r>
          </a:p>
          <a:p>
            <a:r>
              <a:rPr lang="en-IN" dirty="0"/>
              <a:t>Apps Migration</a:t>
            </a:r>
          </a:p>
          <a:p>
            <a:endParaRPr lang="en-IN" dirty="0"/>
          </a:p>
          <a:p>
            <a:endParaRPr lang="en-IN" dirty="0"/>
          </a:p>
        </p:txBody>
      </p:sp>
    </p:spTree>
    <p:extLst>
      <p:ext uri="{BB962C8B-B14F-4D97-AF65-F5344CB8AC3E}">
        <p14:creationId xmlns:p14="http://schemas.microsoft.com/office/powerpoint/2010/main" val="374099928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5234A-52DC-4B85-8A40-D42432587CAD}"/>
              </a:ext>
            </a:extLst>
          </p:cNvPr>
          <p:cNvSpPr>
            <a:spLocks noGrp="1"/>
          </p:cNvSpPr>
          <p:nvPr>
            <p:ph type="title"/>
          </p:nvPr>
        </p:nvSpPr>
        <p:spPr>
          <a:xfrm>
            <a:off x="588263" y="457200"/>
            <a:ext cx="9848086" cy="553998"/>
          </a:xfrm>
        </p:spPr>
        <p:txBody>
          <a:bodyPr wrap="square" anchor="t">
            <a:normAutofit/>
          </a:bodyPr>
          <a:lstStyle/>
          <a:p>
            <a:r>
              <a:rPr lang="en-US"/>
              <a:t>Post-migration</a:t>
            </a:r>
          </a:p>
        </p:txBody>
      </p:sp>
      <p:graphicFrame>
        <p:nvGraphicFramePr>
          <p:cNvPr id="5" name="Diagram 4">
            <a:extLst>
              <a:ext uri="{FF2B5EF4-FFF2-40B4-BE49-F238E27FC236}">
                <a16:creationId xmlns:a16="http://schemas.microsoft.com/office/drawing/2014/main" id="{DE676804-0690-4826-AFAE-336EFD2F4B2F}"/>
              </a:ext>
            </a:extLst>
          </p:cNvPr>
          <p:cNvGraphicFramePr/>
          <p:nvPr/>
        </p:nvGraphicFramePr>
        <p:xfrm>
          <a:off x="347133" y="1240223"/>
          <a:ext cx="11404600" cy="5013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322220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312EE-363C-4000-92B0-5F2EE4C426B4}"/>
              </a:ext>
            </a:extLst>
          </p:cNvPr>
          <p:cNvSpPr>
            <a:spLocks noGrp="1"/>
          </p:cNvSpPr>
          <p:nvPr>
            <p:ph type="title"/>
          </p:nvPr>
        </p:nvSpPr>
        <p:spPr>
          <a:xfrm>
            <a:off x="588263" y="457200"/>
            <a:ext cx="9848086" cy="553998"/>
          </a:xfrm>
        </p:spPr>
        <p:txBody>
          <a:bodyPr vert="horz" wrap="square" lIns="0" tIns="0" rIns="0" bIns="0" rtlCol="0" anchor="t">
            <a:normAutofit/>
          </a:bodyPr>
          <a:lstStyle/>
          <a:p>
            <a:r>
              <a:rPr lang="en-US" b="0" kern="1200" cap="none" spc="-50" baseline="0">
                <a:ln w="3175">
                  <a:noFill/>
                </a:ln>
                <a:effectLst/>
                <a:latin typeface="+mj-lt"/>
                <a:ea typeface="+mn-ea"/>
                <a:cs typeface="Segoe UI" pitchFamily="34" charset="0"/>
              </a:rPr>
              <a:t>SSMA Tester – Validate Migrated objects</a:t>
            </a:r>
          </a:p>
        </p:txBody>
      </p:sp>
      <p:pic>
        <p:nvPicPr>
          <p:cNvPr id="8" name="Picture 12" descr="Graphical user interface, text, application&#10;&#10;Description automatically generated">
            <a:extLst>
              <a:ext uri="{FF2B5EF4-FFF2-40B4-BE49-F238E27FC236}">
                <a16:creationId xmlns:a16="http://schemas.microsoft.com/office/drawing/2014/main" id="{18977C32-0F3F-4D0C-A094-61FFF6D4601A}"/>
              </a:ext>
            </a:extLst>
          </p:cNvPr>
          <p:cNvPicPr>
            <a:picLocks noChangeAspect="1"/>
          </p:cNvPicPr>
          <p:nvPr/>
        </p:nvPicPr>
        <p:blipFill>
          <a:blip r:embed="rId3"/>
          <a:stretch>
            <a:fillRect/>
          </a:stretch>
        </p:blipFill>
        <p:spPr>
          <a:xfrm>
            <a:off x="584200" y="1806452"/>
            <a:ext cx="5211763" cy="4091233"/>
          </a:xfrm>
          <a:prstGeom prst="rect">
            <a:avLst/>
          </a:prstGeom>
          <a:noFill/>
        </p:spPr>
      </p:pic>
      <p:sp>
        <p:nvSpPr>
          <p:cNvPr id="6" name="Text Placeholder 2">
            <a:extLst>
              <a:ext uri="{FF2B5EF4-FFF2-40B4-BE49-F238E27FC236}">
                <a16:creationId xmlns:a16="http://schemas.microsoft.com/office/drawing/2014/main" id="{5808EF74-F8C9-4E9B-9268-37F74CE855DB}"/>
              </a:ext>
            </a:extLst>
          </p:cNvPr>
          <p:cNvSpPr txBox="1">
            <a:spLocks/>
          </p:cNvSpPr>
          <p:nvPr/>
        </p:nvSpPr>
        <p:spPr>
          <a:xfrm>
            <a:off x="6449725" y="1379682"/>
            <a:ext cx="5219700" cy="3623975"/>
          </a:xfrm>
          <a:prstGeom prst="rect">
            <a:avLst/>
          </a:prstGeom>
        </p:spPr>
        <p:txBody>
          <a:bodyPr vert="horz" wrap="square" lIns="0" tIns="0" rIns="0" bIns="0" rtlCol="0" anchor="t">
            <a:normAutofit fontScale="92500" lnSpcReduction="10000"/>
          </a:bodyPr>
          <a:lst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lvl="0" indent="0" defTabSz="932384">
              <a:lnSpc>
                <a:spcPct val="100000"/>
              </a:lnSpc>
              <a:spcBef>
                <a:spcPct val="20000"/>
              </a:spcBef>
              <a:spcAft>
                <a:spcPts val="0"/>
              </a:spcAft>
              <a:buClrTx/>
              <a:buSzPct val="90000"/>
              <a:buFont typeface="Wingdings" panose="05000000000000000000" pitchFamily="2" charset="2"/>
              <a:buChar char=""/>
              <a:defRPr/>
            </a:pPr>
            <a:endParaRPr kumimoji="0" lang="en-US" b="1" i="0" u="none" strike="noStrike" cap="none" normalizeH="0" noProof="0">
              <a:ln>
                <a:noFill/>
              </a:ln>
              <a:gradFill>
                <a:gsLst>
                  <a:gs pos="1250">
                    <a:schemeClr val="tx1"/>
                  </a:gs>
                  <a:gs pos="100000">
                    <a:schemeClr val="tx1"/>
                  </a:gs>
                </a:gsLst>
                <a:lin ang="5400000" scaled="0"/>
              </a:gradFill>
              <a:effectLst/>
              <a:uLnTx/>
              <a:uFillTx/>
              <a:ea typeface="+mn-ea"/>
            </a:endParaRPr>
          </a:p>
          <a:p>
            <a:pPr marL="0" lvl="0" indent="0" defTabSz="932384">
              <a:lnSpc>
                <a:spcPct val="100000"/>
              </a:lnSpc>
              <a:spcBef>
                <a:spcPct val="20000"/>
              </a:spcBef>
              <a:spcAft>
                <a:spcPts val="0"/>
              </a:spcAft>
              <a:buClrTx/>
              <a:buSzPct val="90000"/>
              <a:defRPr/>
            </a:pPr>
            <a:endParaRPr lang="en-US" b="1" i="0" u="none" strike="noStrike" cap="none" normalizeH="0" noProof="0">
              <a:ln>
                <a:noFill/>
              </a:ln>
              <a:gradFill>
                <a:gsLst>
                  <a:gs pos="1250">
                    <a:schemeClr val="tx1"/>
                  </a:gs>
                  <a:gs pos="100000">
                    <a:schemeClr val="tx1"/>
                  </a:gs>
                </a:gsLst>
                <a:lin ang="5400000" scaled="0"/>
              </a:gradFill>
              <a:effectLst/>
              <a:uLnTx/>
              <a:uFillTx/>
              <a:ea typeface="+mn-ea"/>
            </a:endParaRPr>
          </a:p>
          <a:p>
            <a:pPr defTabSz="932384">
              <a:lnSpc>
                <a:spcPct val="100000"/>
              </a:lnSpc>
              <a:spcBef>
                <a:spcPct val="20000"/>
              </a:spcBef>
              <a:spcAft>
                <a:spcPts val="0"/>
              </a:spcAft>
              <a:buClrTx/>
              <a:buSzPct val="90000"/>
              <a:buFont typeface="Wingdings" panose="05000000000000000000" pitchFamily="2" charset="2"/>
              <a:buChar char=""/>
              <a:defRPr/>
            </a:pPr>
            <a:endParaRPr lang="en-US">
              <a:solidFill>
                <a:srgbClr val="1A1A1A"/>
              </a:solidFill>
              <a:latin typeface="Segoe UI Semibold"/>
              <a:ea typeface="+mn-ea"/>
              <a:cs typeface="Segoe UI Semibold"/>
            </a:endParaRPr>
          </a:p>
          <a:p>
            <a:pPr marL="457200" indent="-457200" defTabSz="932384">
              <a:lnSpc>
                <a:spcPct val="100000"/>
              </a:lnSpc>
              <a:spcBef>
                <a:spcPct val="20000"/>
              </a:spcBef>
              <a:spcAft>
                <a:spcPts val="0"/>
              </a:spcAft>
              <a:buClrTx/>
              <a:buSzPct val="90000"/>
              <a:buFont typeface="Wingdings"/>
              <a:buChar char="q"/>
              <a:defRPr/>
            </a:pPr>
            <a:r>
              <a:rPr kumimoji="0" lang="en-US" b="1" i="0" u="none" strike="noStrike" cap="none" normalizeH="0" noProof="0">
                <a:ln>
                  <a:noFill/>
                </a:ln>
                <a:solidFill>
                  <a:srgbClr val="002050"/>
                </a:solidFill>
                <a:effectLst/>
                <a:uLnTx/>
                <a:uFillTx/>
                <a:latin typeface="Segoe UI Semibold"/>
                <a:ea typeface="+mn-ea"/>
                <a:cs typeface="Segoe UI Semibold"/>
              </a:rPr>
              <a:t>Tables</a:t>
            </a:r>
            <a:endParaRPr lang="en-US" b="1" i="0" u="none" strike="noStrike" cap="none" normalizeH="0" noProof="0">
              <a:ln>
                <a:noFill/>
              </a:ln>
              <a:solidFill>
                <a:srgbClr val="002050"/>
              </a:solidFill>
              <a:effectLst/>
              <a:uLnTx/>
              <a:uFillTx/>
              <a:latin typeface="Segoe UI Semibold"/>
              <a:ea typeface="+mn-ea"/>
              <a:cs typeface="Segoe UI Semibold"/>
            </a:endParaRPr>
          </a:p>
          <a:p>
            <a:pPr marL="457200" lvl="0" indent="-457200" defTabSz="932384">
              <a:lnSpc>
                <a:spcPct val="100000"/>
              </a:lnSpc>
              <a:spcBef>
                <a:spcPct val="20000"/>
              </a:spcBef>
              <a:spcAft>
                <a:spcPts val="0"/>
              </a:spcAft>
              <a:buClrTx/>
              <a:buSzPct val="90000"/>
              <a:buFont typeface="Wingdings"/>
              <a:buChar char="q"/>
              <a:defRPr/>
            </a:pPr>
            <a:r>
              <a:rPr kumimoji="0" lang="en-US" b="1" i="0" u="none" strike="noStrike" cap="none" normalizeH="0" noProof="0">
                <a:ln>
                  <a:noFill/>
                </a:ln>
                <a:solidFill>
                  <a:srgbClr val="002050"/>
                </a:solidFill>
                <a:effectLst/>
                <a:uLnTx/>
                <a:uFillTx/>
                <a:latin typeface="Segoe UI Semibold"/>
                <a:ea typeface="+mn-ea"/>
                <a:cs typeface="Segoe UI Semibold"/>
              </a:rPr>
              <a:t>Stored procedures</a:t>
            </a:r>
            <a:endParaRPr lang="en-US" b="1" i="0" u="none" strike="noStrike" cap="none" normalizeH="0" noProof="0">
              <a:ln>
                <a:noFill/>
              </a:ln>
              <a:solidFill>
                <a:srgbClr val="002050"/>
              </a:solidFill>
              <a:effectLst/>
              <a:uLnTx/>
              <a:uFillTx/>
              <a:latin typeface="Segoe UI Semibold"/>
              <a:ea typeface="+mn-ea"/>
              <a:cs typeface="Segoe UI Semibold"/>
            </a:endParaRPr>
          </a:p>
          <a:p>
            <a:pPr marL="457200" lvl="0" indent="-457200" defTabSz="932384">
              <a:lnSpc>
                <a:spcPct val="100000"/>
              </a:lnSpc>
              <a:spcBef>
                <a:spcPct val="20000"/>
              </a:spcBef>
              <a:spcAft>
                <a:spcPts val="0"/>
              </a:spcAft>
              <a:buClrTx/>
              <a:buSzPct val="90000"/>
              <a:buFont typeface="Wingdings"/>
              <a:buChar char="q"/>
              <a:defRPr/>
            </a:pPr>
            <a:r>
              <a:rPr kumimoji="0" lang="en-US" b="1" i="0" u="none" strike="noStrike" cap="none" normalizeH="0" noProof="0">
                <a:ln>
                  <a:noFill/>
                </a:ln>
                <a:solidFill>
                  <a:srgbClr val="002050"/>
                </a:solidFill>
                <a:effectLst/>
                <a:uLnTx/>
                <a:uFillTx/>
                <a:latin typeface="Segoe UI Semibold"/>
                <a:ea typeface="+mn-ea"/>
                <a:cs typeface="Segoe UI Semibold"/>
              </a:rPr>
              <a:t>User-defined functions</a:t>
            </a:r>
            <a:endParaRPr lang="en-US" b="1" i="0" u="none" strike="noStrike" cap="none" normalizeH="0" noProof="0">
              <a:ln>
                <a:noFill/>
              </a:ln>
              <a:solidFill>
                <a:srgbClr val="002050"/>
              </a:solidFill>
              <a:effectLst/>
              <a:uLnTx/>
              <a:uFillTx/>
              <a:latin typeface="Segoe UI Semibold"/>
              <a:ea typeface="+mn-ea"/>
              <a:cs typeface="Segoe UI Semibold"/>
            </a:endParaRPr>
          </a:p>
          <a:p>
            <a:pPr marL="457200" lvl="0" indent="-457200" defTabSz="932384">
              <a:lnSpc>
                <a:spcPct val="100000"/>
              </a:lnSpc>
              <a:spcBef>
                <a:spcPct val="20000"/>
              </a:spcBef>
              <a:spcAft>
                <a:spcPts val="0"/>
              </a:spcAft>
              <a:buClrTx/>
              <a:buSzPct val="90000"/>
              <a:buFont typeface="Wingdings"/>
              <a:buChar char="q"/>
              <a:defRPr/>
            </a:pPr>
            <a:r>
              <a:rPr kumimoji="0" lang="en-US" b="1" i="0" u="none" strike="noStrike" cap="none" normalizeH="0" noProof="0">
                <a:ln>
                  <a:noFill/>
                </a:ln>
                <a:solidFill>
                  <a:srgbClr val="002050"/>
                </a:solidFill>
                <a:effectLst/>
                <a:uLnTx/>
                <a:uFillTx/>
                <a:latin typeface="Segoe UI Semibold"/>
                <a:ea typeface="+mn-ea"/>
                <a:cs typeface="Segoe UI Semibold"/>
              </a:rPr>
              <a:t>Views</a:t>
            </a:r>
            <a:endParaRPr lang="en-US" b="1" i="0" u="none" strike="noStrike" cap="none" normalizeH="0" noProof="0">
              <a:ln>
                <a:noFill/>
              </a:ln>
              <a:solidFill>
                <a:srgbClr val="002050"/>
              </a:solidFill>
              <a:effectLst/>
              <a:uLnTx/>
              <a:uFillTx/>
              <a:ea typeface="+mn-ea"/>
            </a:endParaRPr>
          </a:p>
          <a:p>
            <a:pPr marL="457200" lvl="0" indent="-457200" defTabSz="932384">
              <a:lnSpc>
                <a:spcPct val="100000"/>
              </a:lnSpc>
              <a:spcBef>
                <a:spcPct val="20000"/>
              </a:spcBef>
              <a:spcAft>
                <a:spcPts val="0"/>
              </a:spcAft>
              <a:buClrTx/>
              <a:buSzPct val="90000"/>
              <a:buFont typeface="Wingdings"/>
              <a:buChar char="q"/>
              <a:defRPr/>
            </a:pPr>
            <a:r>
              <a:rPr kumimoji="0" lang="en-US" b="1" i="0" u="none" strike="noStrike" cap="none" normalizeH="0" noProof="0">
                <a:ln>
                  <a:noFill/>
                </a:ln>
                <a:solidFill>
                  <a:srgbClr val="002050"/>
                </a:solidFill>
                <a:effectLst/>
                <a:uLnTx/>
                <a:uFillTx/>
                <a:latin typeface="Segoe UI Semibold"/>
                <a:ea typeface="+mn-ea"/>
                <a:cs typeface="Segoe UI Semibold"/>
              </a:rPr>
              <a:t>Standalone statements</a:t>
            </a:r>
            <a:endParaRPr lang="en-US" b="1" i="0" u="none" strike="noStrike" cap="none" normalizeH="0" noProof="0">
              <a:ln>
                <a:noFill/>
              </a:ln>
              <a:solidFill>
                <a:srgbClr val="002050"/>
              </a:solidFill>
              <a:effectLst/>
              <a:uLnTx/>
              <a:uFillTx/>
              <a:ea typeface="+mn-ea"/>
            </a:endParaRPr>
          </a:p>
          <a:p>
            <a:pPr marL="0" lvl="0" indent="0" defTabSz="932384">
              <a:lnSpc>
                <a:spcPct val="100000"/>
              </a:lnSpc>
              <a:spcBef>
                <a:spcPct val="20000"/>
              </a:spcBef>
              <a:spcAft>
                <a:spcPts val="0"/>
              </a:spcAft>
              <a:buClrTx/>
              <a:buSzPct val="90000"/>
              <a:buFont typeface="Wingdings" panose="05000000000000000000" pitchFamily="2" charset="2"/>
              <a:buChar char=""/>
              <a:defRPr/>
            </a:pPr>
            <a:endParaRPr lang="en-US" b="1" i="0" u="none" strike="noStrike" cap="none" normalizeH="0" noProof="0">
              <a:ln>
                <a:noFill/>
              </a:ln>
              <a:solidFill>
                <a:srgbClr val="002050"/>
              </a:solidFill>
              <a:effectLst/>
              <a:uLnTx/>
              <a:uFillTx/>
              <a:ea typeface="+mn-ea"/>
            </a:endParaRPr>
          </a:p>
        </p:txBody>
      </p:sp>
    </p:spTree>
    <p:extLst>
      <p:ext uri="{BB962C8B-B14F-4D97-AF65-F5344CB8AC3E}">
        <p14:creationId xmlns:p14="http://schemas.microsoft.com/office/powerpoint/2010/main" val="31603616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BCB2-BB50-4D31-8793-3B40C31EFACE}"/>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D168E05-F1D2-410A-913D-B21055F1E619}"/>
              </a:ext>
            </a:extLst>
          </p:cNvPr>
          <p:cNvSpPr>
            <a:spLocks noGrp="1"/>
          </p:cNvSpPr>
          <p:nvPr>
            <p:ph type="body" sz="quarter" idx="12"/>
          </p:nvPr>
        </p:nvSpPr>
        <p:spPr/>
        <p:txBody>
          <a:bodyPr/>
          <a:lstStyle/>
          <a:p>
            <a:endParaRPr lang="en-US"/>
          </a:p>
        </p:txBody>
      </p:sp>
      <p:pic>
        <p:nvPicPr>
          <p:cNvPr id="5" name="Picture 4" descr="A screen shot of a computer&#10;&#10;Description automatically generated">
            <a:extLst>
              <a:ext uri="{FF2B5EF4-FFF2-40B4-BE49-F238E27FC236}">
                <a16:creationId xmlns:a16="http://schemas.microsoft.com/office/drawing/2014/main" id="{4BE4DD85-BB15-4D8D-A6EC-577835B5CD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B3400512-41AE-4151-8ACA-1FD90A508871}"/>
              </a:ext>
            </a:extLst>
          </p:cNvPr>
          <p:cNvSpPr/>
          <p:nvPr/>
        </p:nvSpPr>
        <p:spPr bwMode="auto">
          <a:xfrm>
            <a:off x="327171" y="5570290"/>
            <a:ext cx="1837189" cy="1090569"/>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A picture containing text&#10;&#10;Description automatically generated">
            <a:extLst>
              <a:ext uri="{FF2B5EF4-FFF2-40B4-BE49-F238E27FC236}">
                <a16:creationId xmlns:a16="http://schemas.microsoft.com/office/drawing/2014/main" id="{7F8A53D8-8B8B-45E7-91B3-C3D622056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4776"/>
            <a:ext cx="12192000" cy="6858000"/>
          </a:xfrm>
          <a:prstGeom prst="rect">
            <a:avLst/>
          </a:prstGeom>
        </p:spPr>
      </p:pic>
      <p:sp>
        <p:nvSpPr>
          <p:cNvPr id="9" name="Title 1">
            <a:extLst>
              <a:ext uri="{FF2B5EF4-FFF2-40B4-BE49-F238E27FC236}">
                <a16:creationId xmlns:a16="http://schemas.microsoft.com/office/drawing/2014/main" id="{6F03D674-604B-4A79-9857-0E3006996477}"/>
              </a:ext>
            </a:extLst>
          </p:cNvPr>
          <p:cNvSpPr txBox="1">
            <a:spLocks/>
          </p:cNvSpPr>
          <p:nvPr/>
        </p:nvSpPr>
        <p:spPr>
          <a:xfrm>
            <a:off x="573017" y="3020783"/>
            <a:ext cx="10511542" cy="2831544"/>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50" normalizeH="0" baseline="0" noProof="0">
                <a:ln w="3175">
                  <a:noFill/>
                </a:ln>
                <a:gradFill>
                  <a:gsLst>
                    <a:gs pos="62564">
                      <a:prstClr val="white"/>
                    </a:gs>
                    <a:gs pos="55000">
                      <a:prstClr val="white"/>
                    </a:gs>
                  </a:gsLst>
                  <a:lin ang="5400000" scaled="0"/>
                </a:gradFill>
                <a:effectLst/>
                <a:uLnTx/>
                <a:uFillTx/>
                <a:latin typeface="Segoe UI Semibold"/>
                <a:ea typeface="+mn-ea"/>
                <a:cs typeface="Segoe UI"/>
              </a:rPr>
              <a:t>Questions?</a:t>
            </a:r>
            <a:br>
              <a:rPr kumimoji="0" lang="en-US" sz="28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800" b="0" i="0" u="none" strike="noStrike" kern="1200" cap="none" spc="-50" normalizeH="0" baseline="0" noProof="0">
                <a:ln w="3175">
                  <a:noFill/>
                </a:ln>
                <a:solidFill>
                  <a:srgbClr val="FFFFFF"/>
                </a:solidFill>
                <a:effectLst/>
                <a:uLnTx/>
                <a:uFillTx/>
                <a:latin typeface="Segoe UI Semibold"/>
                <a:ea typeface="+mn-ea"/>
                <a:cs typeface="Segoe UI"/>
              </a:rPr>
              <a:t>To interact with us, head over to </a:t>
            </a:r>
            <a:r>
              <a:rPr kumimoji="0" lang="en-US" sz="2800" b="0" i="0" u="none" strike="noStrike" kern="1200" cap="none" spc="-50" normalizeH="0" baseline="0" noProof="0">
                <a:ln w="3175">
                  <a:noFill/>
                </a:ln>
                <a:solidFill>
                  <a:srgbClr val="50E6FF"/>
                </a:solidFill>
                <a:effectLst/>
                <a:uLnTx/>
                <a:uFillTx/>
                <a:latin typeface="Segoe UI Semibold"/>
                <a:ea typeface="+mn-ea"/>
                <a:cs typeface="Segoe UI"/>
              </a:rPr>
              <a:t>aka.ms/</a:t>
            </a:r>
            <a:r>
              <a:rPr kumimoji="0" lang="en-US" sz="2800" b="0" i="0" u="none" strike="noStrike" kern="1200" cap="none" spc="-50" normalizeH="0" baseline="0" noProof="0" err="1">
                <a:ln w="3175">
                  <a:noFill/>
                </a:ln>
                <a:solidFill>
                  <a:srgbClr val="50E6FF"/>
                </a:solidFill>
                <a:effectLst/>
                <a:uLnTx/>
                <a:uFillTx/>
                <a:latin typeface="Segoe UI Semibold"/>
                <a:ea typeface="+mn-ea"/>
                <a:cs typeface="Segoe UI"/>
              </a:rPr>
              <a:t>LearnTV</a:t>
            </a:r>
            <a:br>
              <a:rPr kumimoji="0" lang="en-US" sz="2800" b="0" i="0" u="none" strike="noStrike" kern="1200" cap="none" spc="-50" normalizeH="0" baseline="0" noProof="0">
                <a:ln w="3175">
                  <a:noFill/>
                </a:ln>
                <a:solidFill>
                  <a:srgbClr val="50E6FF"/>
                </a:solidFill>
                <a:effectLst/>
                <a:uLnTx/>
                <a:uFillTx/>
                <a:latin typeface="Segoe UI Semibold"/>
                <a:ea typeface="+mn-ea"/>
                <a:cs typeface="Segoe UI"/>
              </a:rPr>
            </a:br>
            <a:br>
              <a:rPr kumimoji="0" lang="en-US" sz="2800" b="0" i="0" u="none" strike="noStrike" kern="1200" cap="none" spc="-50" normalizeH="0" baseline="0" noProof="0">
                <a:ln w="3175">
                  <a:noFill/>
                </a:ln>
                <a:gradFill>
                  <a:gsLst>
                    <a:gs pos="62564">
                      <a:prstClr val="white"/>
                    </a:gs>
                    <a:gs pos="55000">
                      <a:prstClr val="white"/>
                    </a:gs>
                  </a:gsLst>
                  <a:lin ang="5400000" scaled="0"/>
                </a:gradFill>
                <a:effectLst/>
                <a:uLnTx/>
                <a:uFillTx/>
                <a:latin typeface="Segoe UI Semibold"/>
                <a:ea typeface="+mn-ea"/>
                <a:cs typeface="Segoe UI" panose="020B0502040204020203" pitchFamily="34" charset="0"/>
              </a:rPr>
            </a:br>
            <a:br>
              <a:rPr kumimoji="0" lang="en-US" sz="2800" b="0" i="0" u="none" strike="noStrike" kern="1200" cap="none" spc="-50" normalizeH="0" baseline="0" noProof="0">
                <a:ln w="3175">
                  <a:noFill/>
                </a:ln>
                <a:gradFill>
                  <a:gsLst>
                    <a:gs pos="62564">
                      <a:prstClr val="white"/>
                    </a:gs>
                    <a:gs pos="55000">
                      <a:prstClr val="white"/>
                    </a:gs>
                  </a:gsLst>
                  <a:lin ang="5400000" scaled="0"/>
                </a:gradFill>
                <a:effectLst/>
                <a:uLnTx/>
                <a:uFillTx/>
                <a:latin typeface="Segoe UI Semibold"/>
                <a:ea typeface="+mn-ea"/>
                <a:cs typeface="Segoe UI" panose="020B0502040204020203" pitchFamily="34" charset="0"/>
              </a:rPr>
            </a:br>
            <a:br>
              <a:rPr kumimoji="0" lang="en-US" sz="2800" b="0" i="0" u="none" strike="noStrike" kern="1200" cap="none" spc="-50" normalizeH="0" baseline="0" noProof="0">
                <a:ln w="3175">
                  <a:noFill/>
                </a:ln>
                <a:gradFill>
                  <a:gsLst>
                    <a:gs pos="62564">
                      <a:prstClr val="white"/>
                    </a:gs>
                    <a:gs pos="55000">
                      <a:prstClr val="white"/>
                    </a:gs>
                  </a:gsLst>
                  <a:lin ang="5400000" scaled="0"/>
                </a:gradFill>
                <a:effectLst/>
                <a:uLnTx/>
                <a:uFillTx/>
                <a:latin typeface="Segoe UI Semibold"/>
                <a:ea typeface="+mn-ea"/>
                <a:cs typeface="Segoe UI" panose="020B0502040204020203" pitchFamily="34" charset="0"/>
              </a:rPr>
            </a:br>
            <a:endParaRPr kumimoji="0" lang="en-US" sz="2800" b="0" i="0" u="none" strike="noStrike" kern="1200" cap="none" spc="-50" normalizeH="0" baseline="0" noProof="0">
              <a:ln w="3175">
                <a:noFill/>
              </a:ln>
              <a:solidFill>
                <a:srgbClr val="FFFFFF"/>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24406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C8AE8-627F-4484-BCA4-88CAFC6D0BE5}"/>
              </a:ext>
            </a:extLst>
          </p:cNvPr>
          <p:cNvSpPr>
            <a:spLocks noGrp="1"/>
          </p:cNvSpPr>
          <p:nvPr>
            <p:ph type="title"/>
          </p:nvPr>
        </p:nvSpPr>
        <p:spPr>
          <a:xfrm>
            <a:off x="446856" y="2105024"/>
            <a:ext cx="10685162" cy="861774"/>
          </a:xfrm>
        </p:spPr>
        <p:txBody>
          <a:bodyPr/>
          <a:lstStyle/>
          <a:p>
            <a:br>
              <a:rPr lang="en-US" sz="2800"/>
            </a:br>
            <a:endParaRPr lang="en-US" sz="2800"/>
          </a:p>
        </p:txBody>
      </p:sp>
      <p:sp>
        <p:nvSpPr>
          <p:cNvPr id="3" name="Text Placeholder 2">
            <a:extLst>
              <a:ext uri="{FF2B5EF4-FFF2-40B4-BE49-F238E27FC236}">
                <a16:creationId xmlns:a16="http://schemas.microsoft.com/office/drawing/2014/main" id="{922DD807-B161-4E88-8CCB-21B8172D2C0B}"/>
              </a:ext>
            </a:extLst>
          </p:cNvPr>
          <p:cNvSpPr>
            <a:spLocks noGrp="1"/>
          </p:cNvSpPr>
          <p:nvPr>
            <p:ph type="body" sz="quarter" idx="12"/>
          </p:nvPr>
        </p:nvSpPr>
        <p:spPr>
          <a:xfrm>
            <a:off x="9765957" y="329082"/>
            <a:ext cx="1824681" cy="369332"/>
          </a:xfrm>
        </p:spPr>
        <p:txBody>
          <a:bodyPr/>
          <a:lstStyle/>
          <a:p>
            <a:r>
              <a:rPr lang="en-US" sz="2400"/>
              <a:t>@AzureSQL</a:t>
            </a:r>
          </a:p>
        </p:txBody>
      </p:sp>
      <p:pic>
        <p:nvPicPr>
          <p:cNvPr id="7" name="Picture 6" descr="A picture containing text&#10;&#10;Description automatically generated">
            <a:extLst>
              <a:ext uri="{FF2B5EF4-FFF2-40B4-BE49-F238E27FC236}">
                <a16:creationId xmlns:a16="http://schemas.microsoft.com/office/drawing/2014/main" id="{F97D44C8-2A0B-41AA-8B5C-AE658D750D96}"/>
              </a:ext>
            </a:extLst>
          </p:cNvPr>
          <p:cNvPicPr>
            <a:picLocks noChangeAspect="1"/>
          </p:cNvPicPr>
          <p:nvPr/>
        </p:nvPicPr>
        <p:blipFill rotWithShape="1">
          <a:blip r:embed="rId3">
            <a:extLst>
              <a:ext uri="{28A0092B-C50C-407E-A947-70E740481C1C}">
                <a14:useLocalDpi xmlns:a14="http://schemas.microsoft.com/office/drawing/2010/main" val="0"/>
              </a:ext>
            </a:extLst>
          </a:blip>
          <a:srcRect l="-7196" t="-2486" r="7196" b="44144"/>
          <a:stretch/>
        </p:blipFill>
        <p:spPr>
          <a:xfrm>
            <a:off x="-716692" y="-170500"/>
            <a:ext cx="12192000" cy="4001095"/>
          </a:xfrm>
          <a:prstGeom prst="rect">
            <a:avLst/>
          </a:prstGeom>
        </p:spPr>
      </p:pic>
      <p:sp>
        <p:nvSpPr>
          <p:cNvPr id="6" name="Title 1">
            <a:extLst>
              <a:ext uri="{FF2B5EF4-FFF2-40B4-BE49-F238E27FC236}">
                <a16:creationId xmlns:a16="http://schemas.microsoft.com/office/drawing/2014/main" id="{6AE65319-AE6B-4E51-81E1-C2E9FD7B2BEB}"/>
              </a:ext>
            </a:extLst>
          </p:cNvPr>
          <p:cNvSpPr txBox="1">
            <a:spLocks/>
          </p:cNvSpPr>
          <p:nvPr/>
        </p:nvSpPr>
        <p:spPr>
          <a:xfrm>
            <a:off x="709011" y="3011668"/>
            <a:ext cx="10685162" cy="184665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50E6FF"/>
                </a:solidFill>
                <a:effectLst/>
                <a:uLnTx/>
                <a:uFillTx/>
                <a:latin typeface="Segoe UI Semibold"/>
                <a:ea typeface="+mn-ea"/>
                <a:cs typeface="Segoe UI" panose="020B0502040204020203" pitchFamily="34" charset="0"/>
              </a:rPr>
              <a:t>Want more:</a:t>
            </a:r>
            <a:br>
              <a:rPr kumimoji="0" lang="en-US" sz="3600" b="0" i="0" u="none" strike="noStrike" kern="1200" cap="none" spc="-50" normalizeH="0" baseline="0" noProof="0">
                <a:ln w="3175">
                  <a:noFill/>
                </a:ln>
                <a:gradFill>
                  <a:gsLst>
                    <a:gs pos="62564">
                      <a:prstClr val="white"/>
                    </a:gs>
                    <a:gs pos="55000">
                      <a:prstClr val="white"/>
                    </a:gs>
                  </a:gsLst>
                  <a:lin ang="5400000" scaled="0"/>
                </a:gradFill>
                <a:effectLst/>
                <a:uLnTx/>
                <a:uFillTx/>
                <a:latin typeface="Segoe UI Semibold"/>
                <a:ea typeface="+mn-ea"/>
                <a:cs typeface="Segoe UI" panose="020B0502040204020203" pitchFamily="34" charset="0"/>
              </a:rPr>
            </a:br>
            <a:r>
              <a:rPr kumimoji="0" lang="en-US" sz="2800" b="0" i="0" u="none" strike="noStrike" kern="1200" cap="none" spc="-50" normalizeH="0" baseline="0" noProof="0">
                <a:ln w="3175">
                  <a:noFill/>
                </a:ln>
                <a:gradFill>
                  <a:gsLst>
                    <a:gs pos="62564">
                      <a:prstClr val="white"/>
                    </a:gs>
                    <a:gs pos="55000">
                      <a:prstClr val="white"/>
                    </a:gs>
                  </a:gsLst>
                  <a:lin ang="5400000" scaled="0"/>
                </a:gradFill>
                <a:effectLst/>
                <a:uLnTx/>
                <a:uFillTx/>
                <a:latin typeface="Segoe UI Semibold"/>
                <a:ea typeface="+mn-ea"/>
                <a:cs typeface="Segoe UI" panose="020B0502040204020203" pitchFamily="34" charset="0"/>
              </a:rPr>
              <a:t>aka.ms/</a:t>
            </a:r>
            <a:r>
              <a:rPr kumimoji="0" lang="en-US" sz="2800" b="0" i="0" u="none" strike="noStrike" kern="1200" cap="none" spc="-50" normalizeH="0" baseline="0" noProof="0" err="1">
                <a:ln w="3175">
                  <a:noFill/>
                </a:ln>
                <a:gradFill>
                  <a:gsLst>
                    <a:gs pos="62564">
                      <a:prstClr val="white"/>
                    </a:gs>
                    <a:gs pos="55000">
                      <a:prstClr val="white"/>
                    </a:gs>
                  </a:gsLst>
                  <a:lin ang="5400000" scaled="0"/>
                </a:gradFill>
                <a:effectLst/>
                <a:uLnTx/>
                <a:uFillTx/>
                <a:latin typeface="Segoe UI Semibold"/>
                <a:ea typeface="+mn-ea"/>
                <a:cs typeface="Segoe UI" panose="020B0502040204020203" pitchFamily="34" charset="0"/>
              </a:rPr>
              <a:t>dataexposedlive</a:t>
            </a:r>
            <a:endParaRPr kumimoji="0" lang="en-US" sz="2800" b="0" i="0" u="none" strike="noStrike" kern="1200" cap="none" spc="-50" normalizeH="0" baseline="0" noProof="0">
              <a:ln w="3175">
                <a:noFill/>
              </a:ln>
              <a:gradFill>
                <a:gsLst>
                  <a:gs pos="62564">
                    <a:prstClr val="white"/>
                  </a:gs>
                  <a:gs pos="55000">
                    <a:prstClr val="white"/>
                  </a:gs>
                </a:gsLst>
                <a:lin ang="5400000" scaled="0"/>
              </a:gra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gradFill>
                  <a:gsLst>
                    <a:gs pos="62564">
                      <a:prstClr val="white"/>
                    </a:gs>
                    <a:gs pos="55000">
                      <a:prstClr val="white"/>
                    </a:gs>
                  </a:gsLst>
                  <a:lin ang="5400000" scaled="0"/>
                </a:gradFill>
                <a:effectLst/>
                <a:uLnTx/>
                <a:uFillTx/>
                <a:latin typeface="Segoe UI Semibold"/>
                <a:ea typeface="+mn-ea"/>
                <a:cs typeface="Segoe UI" panose="020B0502040204020203" pitchFamily="34" charset="0"/>
              </a:rPr>
              <a:t>aka.ms/</a:t>
            </a:r>
            <a:r>
              <a:rPr kumimoji="0" lang="en-US" sz="2800" b="0" i="0" u="none" strike="noStrike" kern="1200" cap="none" spc="-50" normalizeH="0" baseline="0" noProof="0" err="1">
                <a:ln w="3175">
                  <a:noFill/>
                </a:ln>
                <a:gradFill>
                  <a:gsLst>
                    <a:gs pos="62564">
                      <a:prstClr val="white"/>
                    </a:gs>
                    <a:gs pos="55000">
                      <a:prstClr val="white"/>
                    </a:gs>
                  </a:gsLst>
                  <a:lin ang="5400000" scaled="0"/>
                </a:gradFill>
                <a:effectLst/>
                <a:uLnTx/>
                <a:uFillTx/>
                <a:latin typeface="Segoe UI Semibold"/>
                <a:ea typeface="+mn-ea"/>
                <a:cs typeface="Segoe UI" panose="020B0502040204020203" pitchFamily="34" charset="0"/>
              </a:rPr>
              <a:t>dataexposedyt</a:t>
            </a:r>
            <a:br>
              <a:rPr kumimoji="0" lang="en-US" sz="2800" b="0" i="0" u="none" strike="noStrike" kern="1200" cap="none" spc="-50" normalizeH="0" baseline="0" noProof="0">
                <a:ln w="3175">
                  <a:noFill/>
                </a:ln>
                <a:gradFill>
                  <a:gsLst>
                    <a:gs pos="62564">
                      <a:prstClr val="white"/>
                    </a:gs>
                    <a:gs pos="55000">
                      <a:prstClr val="white"/>
                    </a:gs>
                  </a:gsLst>
                  <a:lin ang="5400000" scaled="0"/>
                </a:gradFill>
                <a:effectLst/>
                <a:uLnTx/>
                <a:uFillTx/>
                <a:latin typeface="Segoe UI Semibold"/>
                <a:ea typeface="+mn-ea"/>
                <a:cs typeface="Segoe UI" panose="020B0502040204020203" pitchFamily="34" charset="0"/>
              </a:rPr>
            </a:br>
            <a:endParaRPr kumimoji="0" lang="en-US" sz="2800" b="0" i="0" u="none" strike="noStrike" kern="1200" cap="none" spc="-50" normalizeH="0" baseline="0" noProof="0">
              <a:ln w="3175">
                <a:noFill/>
              </a:ln>
              <a:gradFill>
                <a:gsLst>
                  <a:gs pos="62564">
                    <a:prstClr val="white"/>
                  </a:gs>
                  <a:gs pos="55000">
                    <a:prstClr val="white"/>
                  </a:gs>
                </a:gsLst>
                <a:lin ang="5400000" scaled="0"/>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52157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122861E-2526-4693-B137-627BE9986B9D}"/>
              </a:ext>
            </a:extLst>
          </p:cNvPr>
          <p:cNvSpPr>
            <a:spLocks noGrp="1"/>
          </p:cNvSpPr>
          <p:nvPr>
            <p:ph type="title"/>
          </p:nvPr>
        </p:nvSpPr>
        <p:spPr>
          <a:xfrm>
            <a:off x="588263" y="2979539"/>
            <a:ext cx="4167887" cy="553998"/>
          </a:xfrm>
        </p:spPr>
        <p:txBody>
          <a:bodyPr/>
          <a:lstStyle/>
          <a:p>
            <a:r>
              <a:rPr lang="en-US" dirty="0">
                <a:cs typeface="Segoe UI"/>
              </a:rPr>
              <a:t>Thank you!</a:t>
            </a:r>
            <a:endParaRPr lang="en-US" dirty="0"/>
          </a:p>
        </p:txBody>
      </p:sp>
      <p:pic>
        <p:nvPicPr>
          <p:cNvPr id="3" name="Picture 2">
            <a:extLst>
              <a:ext uri="{FF2B5EF4-FFF2-40B4-BE49-F238E27FC236}">
                <a16:creationId xmlns:a16="http://schemas.microsoft.com/office/drawing/2014/main" id="{EA46B448-AC3D-46BB-951C-45DB5C72EAC8}"/>
              </a:ext>
            </a:extLst>
          </p:cNvPr>
          <p:cNvPicPr>
            <a:picLocks noChangeAspect="1"/>
          </p:cNvPicPr>
          <p:nvPr/>
        </p:nvPicPr>
        <p:blipFill rotWithShape="1">
          <a:blip r:embed="rId3"/>
          <a:srcRect l="37793" r="-1" b="-1"/>
          <a:stretch/>
        </p:blipFill>
        <p:spPr>
          <a:xfrm>
            <a:off x="5334000" y="10"/>
            <a:ext cx="6858000" cy="6857990"/>
          </a:xfrm>
          <a:prstGeom prst="rect">
            <a:avLst/>
          </a:prstGeom>
          <a:noFill/>
        </p:spPr>
      </p:pic>
    </p:spTree>
    <p:extLst>
      <p:ext uri="{BB962C8B-B14F-4D97-AF65-F5344CB8AC3E}">
        <p14:creationId xmlns:p14="http://schemas.microsoft.com/office/powerpoint/2010/main" val="2402828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17A30A3-F407-4F29-B6D7-972014836B96}"/>
              </a:ext>
            </a:extLst>
          </p:cNvPr>
          <p:cNvSpPr>
            <a:spLocks noGrp="1"/>
          </p:cNvSpPr>
          <p:nvPr>
            <p:ph type="title"/>
          </p:nvPr>
        </p:nvSpPr>
        <p:spPr>
          <a:xfrm>
            <a:off x="588263" y="457200"/>
            <a:ext cx="5146331" cy="1107996"/>
          </a:xfrm>
        </p:spPr>
        <p:txBody>
          <a:bodyPr wrap="square" anchor="t">
            <a:normAutofit/>
          </a:bodyPr>
          <a:lstStyle/>
          <a:p>
            <a:r>
              <a:rPr lang="en-US">
                <a:latin typeface="Segoe UI Semibold"/>
                <a:cs typeface="Segoe UI"/>
              </a:rPr>
              <a:t>Drivers</a:t>
            </a:r>
          </a:p>
        </p:txBody>
      </p:sp>
      <p:sp>
        <p:nvSpPr>
          <p:cNvPr id="4" name="Text Placeholder 3">
            <a:extLst>
              <a:ext uri="{FF2B5EF4-FFF2-40B4-BE49-F238E27FC236}">
                <a16:creationId xmlns:a16="http://schemas.microsoft.com/office/drawing/2014/main" id="{EB9C4C27-E435-4F54-932B-9EF3CE2DBDE6}"/>
              </a:ext>
            </a:extLst>
          </p:cNvPr>
          <p:cNvSpPr>
            <a:spLocks noGrp="1"/>
          </p:cNvSpPr>
          <p:nvPr>
            <p:ph type="body" sz="quarter" idx="10"/>
          </p:nvPr>
        </p:nvSpPr>
        <p:spPr>
          <a:xfrm>
            <a:off x="584200" y="1923177"/>
            <a:ext cx="5146675" cy="3563937"/>
          </a:xfrm>
        </p:spPr>
        <p:txBody>
          <a:bodyPr vert="horz" wrap="square" lIns="0" tIns="0" rIns="0" bIns="0" rtlCol="0" anchor="t">
            <a:normAutofit/>
          </a:bodyPr>
          <a:lstStyle/>
          <a:p>
            <a:pPr marL="0" indent="0" algn="ctr">
              <a:spcBef>
                <a:spcPts val="0"/>
              </a:spcBef>
              <a:buNone/>
            </a:pPr>
            <a:endParaRPr lang="en-US"/>
          </a:p>
          <a:p>
            <a:pPr marL="0" indent="0" algn="ctr">
              <a:buNone/>
            </a:pPr>
            <a:endParaRPr lang="en-US"/>
          </a:p>
        </p:txBody>
      </p:sp>
      <p:pic>
        <p:nvPicPr>
          <p:cNvPr id="6" name="Picture 5">
            <a:extLst>
              <a:ext uri="{FF2B5EF4-FFF2-40B4-BE49-F238E27FC236}">
                <a16:creationId xmlns:a16="http://schemas.microsoft.com/office/drawing/2014/main" id="{022E5CB3-BD97-4430-85F6-2924026C7C2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3541" r="36459"/>
          <a:stretch/>
        </p:blipFill>
        <p:spPr>
          <a:xfrm>
            <a:off x="6096001" y="10"/>
            <a:ext cx="6096000" cy="6857990"/>
          </a:xfrm>
          <a:prstGeom prst="rect">
            <a:avLst/>
          </a:prstGeom>
          <a:noFill/>
        </p:spPr>
      </p:pic>
    </p:spTree>
    <p:extLst>
      <p:ext uri="{BB962C8B-B14F-4D97-AF65-F5344CB8AC3E}">
        <p14:creationId xmlns:p14="http://schemas.microsoft.com/office/powerpoint/2010/main" val="370202937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D5772-2AA5-4940-9997-B5273B113064}"/>
              </a:ext>
            </a:extLst>
          </p:cNvPr>
          <p:cNvSpPr>
            <a:spLocks noGrp="1"/>
          </p:cNvSpPr>
          <p:nvPr>
            <p:ph type="title"/>
          </p:nvPr>
        </p:nvSpPr>
        <p:spPr>
          <a:xfrm>
            <a:off x="588263" y="457200"/>
            <a:ext cx="9848086" cy="553998"/>
          </a:xfrm>
        </p:spPr>
        <p:txBody>
          <a:bodyPr wrap="square" anchor="t">
            <a:normAutofit/>
          </a:bodyPr>
          <a:lstStyle/>
          <a:p>
            <a:r>
              <a:rPr lang="en-US"/>
              <a:t>Migrations Drivers</a:t>
            </a:r>
          </a:p>
        </p:txBody>
      </p:sp>
      <p:graphicFrame>
        <p:nvGraphicFramePr>
          <p:cNvPr id="5" name="Diagram 4">
            <a:extLst>
              <a:ext uri="{FF2B5EF4-FFF2-40B4-BE49-F238E27FC236}">
                <a16:creationId xmlns:a16="http://schemas.microsoft.com/office/drawing/2014/main" id="{593815A4-A9CD-47C7-8CBF-4D847B39CB81}"/>
              </a:ext>
            </a:extLst>
          </p:cNvPr>
          <p:cNvGraphicFramePr/>
          <p:nvPr>
            <p:extLst>
              <p:ext uri="{D42A27DB-BD31-4B8C-83A1-F6EECF244321}">
                <p14:modId xmlns:p14="http://schemas.microsoft.com/office/powerpoint/2010/main" val="279149878"/>
              </p:ext>
            </p:extLst>
          </p:nvPr>
        </p:nvGraphicFramePr>
        <p:xfrm>
          <a:off x="347133" y="1240223"/>
          <a:ext cx="11404600" cy="50130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709825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A5457-C7FE-4AB7-9260-1778D704F30C}"/>
              </a:ext>
            </a:extLst>
          </p:cNvPr>
          <p:cNvSpPr>
            <a:spLocks noGrp="1"/>
          </p:cNvSpPr>
          <p:nvPr>
            <p:ph type="title"/>
          </p:nvPr>
        </p:nvSpPr>
        <p:spPr/>
        <p:txBody>
          <a:bodyPr/>
          <a:lstStyle/>
          <a:p>
            <a:r>
              <a:rPr lang="en-US"/>
              <a:t>Oracle migration options</a:t>
            </a:r>
          </a:p>
        </p:txBody>
      </p:sp>
      <p:sp>
        <p:nvSpPr>
          <p:cNvPr id="8" name="TextBox 7">
            <a:extLst>
              <a:ext uri="{FF2B5EF4-FFF2-40B4-BE49-F238E27FC236}">
                <a16:creationId xmlns:a16="http://schemas.microsoft.com/office/drawing/2014/main" id="{AC3BE952-7B70-46F0-B82C-DC4C9590E69E}"/>
              </a:ext>
            </a:extLst>
          </p:cNvPr>
          <p:cNvSpPr txBox="1"/>
          <p:nvPr/>
        </p:nvSpPr>
        <p:spPr>
          <a:xfrm>
            <a:off x="4686235" y="6400800"/>
            <a:ext cx="3924945" cy="400110"/>
          </a:xfrm>
          <a:prstGeom prst="rect">
            <a:avLst/>
          </a:prstGeom>
          <a:noFill/>
        </p:spPr>
        <p:txBody>
          <a:bodyPr wrap="square">
            <a:spAutoFit/>
          </a:bodyPr>
          <a:lstStyle/>
          <a:p>
            <a:r>
              <a:rPr lang="en-US" sz="2000">
                <a:hlinkClick r:id="rId3"/>
              </a:rPr>
              <a:t>datamigration.microsoft.com</a:t>
            </a:r>
            <a:r>
              <a:rPr lang="en-US" sz="2000"/>
              <a:t> </a:t>
            </a:r>
          </a:p>
        </p:txBody>
      </p:sp>
      <p:pic>
        <p:nvPicPr>
          <p:cNvPr id="2050" name="Picture 2" descr="Graphical user interface&#10;&#10;Description automatically generated">
            <a:hlinkClick r:id="rId4"/>
            <a:extLst>
              <a:ext uri="{FF2B5EF4-FFF2-40B4-BE49-F238E27FC236}">
                <a16:creationId xmlns:a16="http://schemas.microsoft.com/office/drawing/2014/main" id="{4E3BCF17-9BDB-4272-9DBB-323D4E3EE2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3" y="781050"/>
            <a:ext cx="12192000" cy="5295900"/>
          </a:xfrm>
          <a:prstGeom prst="rect">
            <a:avLst/>
          </a:prstGeom>
          <a:noFill/>
        </p:spPr>
      </p:pic>
      <p:pic>
        <p:nvPicPr>
          <p:cNvPr id="4" name="Picture 3">
            <a:extLst>
              <a:ext uri="{FF2B5EF4-FFF2-40B4-BE49-F238E27FC236}">
                <a16:creationId xmlns:a16="http://schemas.microsoft.com/office/drawing/2014/main" id="{6C107986-56BB-4CD6-BC49-E76B18006939}"/>
              </a:ext>
            </a:extLst>
          </p:cNvPr>
          <p:cNvPicPr>
            <a:picLocks noChangeAspect="1"/>
          </p:cNvPicPr>
          <p:nvPr/>
        </p:nvPicPr>
        <p:blipFill>
          <a:blip r:embed="rId6"/>
          <a:stretch>
            <a:fillRect/>
          </a:stretch>
        </p:blipFill>
        <p:spPr>
          <a:xfrm>
            <a:off x="2685159" y="2982835"/>
            <a:ext cx="5273136" cy="2624143"/>
          </a:xfrm>
          <a:prstGeom prst="rect">
            <a:avLst/>
          </a:prstGeom>
        </p:spPr>
      </p:pic>
    </p:spTree>
    <p:extLst>
      <p:ext uri="{BB962C8B-B14F-4D97-AF65-F5344CB8AC3E}">
        <p14:creationId xmlns:p14="http://schemas.microsoft.com/office/powerpoint/2010/main" val="14491108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p:cNvSpPr>
            <a:spLocks noGrp="1"/>
          </p:cNvSpPr>
          <p:nvPr>
            <p:ph type="title"/>
          </p:nvPr>
        </p:nvSpPr>
        <p:spPr>
          <a:xfrm>
            <a:off x="589044" y="457622"/>
            <a:ext cx="11016957" cy="553920"/>
          </a:xfrm>
        </p:spPr>
        <p:txBody>
          <a:bodyPr/>
          <a:lstStyle/>
          <a:p>
            <a:r>
              <a:rPr lang="en-US" dirty="0"/>
              <a:t>Why Azure SQL ?</a:t>
            </a:r>
          </a:p>
        </p:txBody>
      </p:sp>
      <p:sp>
        <p:nvSpPr>
          <p:cNvPr id="3" name="Rectangle 2">
            <a:extLst>
              <a:ext uri="{FF2B5EF4-FFF2-40B4-BE49-F238E27FC236}">
                <a16:creationId xmlns:a16="http://schemas.microsoft.com/office/drawing/2014/main" id="{A1CB67CF-38A4-4E20-9C2C-B29E83FFAF2D}"/>
              </a:ext>
            </a:extLst>
          </p:cNvPr>
          <p:cNvSpPr/>
          <p:nvPr/>
        </p:nvSpPr>
        <p:spPr>
          <a:xfrm>
            <a:off x="7504333" y="1858165"/>
            <a:ext cx="1799184" cy="59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tIns="45713" rIns="91427" bIns="45713" rtlCol="0" anchor="t" anchorCtr="0">
            <a:spAutoFit/>
          </a:bodyPr>
          <a:lstStyle/>
          <a:p>
            <a:pPr algn="ctr" defTabSz="914225">
              <a:defRPr/>
            </a:pPr>
            <a:r>
              <a:rPr lang="en-US" sz="1600" b="1">
                <a:solidFill>
                  <a:prstClr val="black"/>
                </a:solidFill>
                <a:latin typeface="Segoe UI Semibold" panose="020B0702040204020203" pitchFamily="34" charset="0"/>
                <a:cs typeface="Segoe UI Semibold" panose="020B0702040204020203" pitchFamily="34" charset="0"/>
              </a:rPr>
              <a:t>Seamless and compatible</a:t>
            </a:r>
          </a:p>
        </p:txBody>
      </p:sp>
      <p:grpSp>
        <p:nvGrpSpPr>
          <p:cNvPr id="17" name="Group 16">
            <a:extLst>
              <a:ext uri="{FF2B5EF4-FFF2-40B4-BE49-F238E27FC236}">
                <a16:creationId xmlns:a16="http://schemas.microsoft.com/office/drawing/2014/main" id="{89E983B8-AF99-47F2-BAEE-696EF6F347F6}"/>
              </a:ext>
            </a:extLst>
          </p:cNvPr>
          <p:cNvGrpSpPr/>
          <p:nvPr/>
        </p:nvGrpSpPr>
        <p:grpSpPr>
          <a:xfrm>
            <a:off x="7905292" y="3138039"/>
            <a:ext cx="956867" cy="966647"/>
            <a:chOff x="989277" y="3291886"/>
            <a:chExt cx="957003" cy="966784"/>
          </a:xfrm>
        </p:grpSpPr>
        <p:sp>
          <p:nvSpPr>
            <p:cNvPr id="5" name="Freeform 5">
              <a:extLst>
                <a:ext uri="{FF2B5EF4-FFF2-40B4-BE49-F238E27FC236}">
                  <a16:creationId xmlns:a16="http://schemas.microsoft.com/office/drawing/2014/main" id="{5868BF74-4622-435F-A18A-623EF99DE0BF}"/>
                </a:ext>
              </a:extLst>
            </p:cNvPr>
            <p:cNvSpPr>
              <a:spLocks/>
            </p:cNvSpPr>
            <p:nvPr/>
          </p:nvSpPr>
          <p:spPr bwMode="auto">
            <a:xfrm>
              <a:off x="1043759" y="3352917"/>
              <a:ext cx="505038" cy="513552"/>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38100" cap="flat">
              <a:solidFill>
                <a:schemeClr val="accent1"/>
              </a:solidFill>
              <a:prstDash val="solid"/>
              <a:miter lim="800000"/>
              <a:headEnd type="none" w="lg" len="med"/>
              <a:tailEnd type="triangle" w="lg" len="me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sp>
          <p:nvSpPr>
            <p:cNvPr id="6" name="Freeform 6">
              <a:extLst>
                <a:ext uri="{FF2B5EF4-FFF2-40B4-BE49-F238E27FC236}">
                  <a16:creationId xmlns:a16="http://schemas.microsoft.com/office/drawing/2014/main" id="{C287A137-0505-43DA-B188-00CD5CFA3D36}"/>
                </a:ext>
              </a:extLst>
            </p:cNvPr>
            <p:cNvSpPr>
              <a:spLocks/>
            </p:cNvSpPr>
            <p:nvPr/>
          </p:nvSpPr>
          <p:spPr bwMode="auto">
            <a:xfrm>
              <a:off x="1367211" y="3744466"/>
              <a:ext cx="573134" cy="502202"/>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38100" cap="flat">
              <a:solidFill>
                <a:schemeClr val="accent1"/>
              </a:solidFill>
              <a:prstDash val="solid"/>
              <a:miter lim="800000"/>
              <a:headEnd type="triangle" w="lg" len="med"/>
              <a:tailEnd type="none" w="lg" len="me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sp>
          <p:nvSpPr>
            <p:cNvPr id="9" name="Oval 10">
              <a:extLst>
                <a:ext uri="{FF2B5EF4-FFF2-40B4-BE49-F238E27FC236}">
                  <a16:creationId xmlns:a16="http://schemas.microsoft.com/office/drawing/2014/main" id="{108D8AF1-5F69-43A8-9BBA-0FB61EEEEFBD}"/>
                </a:ext>
              </a:extLst>
            </p:cNvPr>
            <p:cNvSpPr>
              <a:spLocks noChangeArrowheads="1"/>
            </p:cNvSpPr>
            <p:nvPr/>
          </p:nvSpPr>
          <p:spPr bwMode="auto">
            <a:xfrm>
              <a:off x="989277" y="3982034"/>
              <a:ext cx="279677" cy="276636"/>
            </a:xfrm>
            <a:prstGeom prst="ellipse">
              <a:avLst/>
            </a:prstGeom>
            <a:solidFill>
              <a:schemeClr val="accent2"/>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sp>
          <p:nvSpPr>
            <p:cNvPr id="10" name="Rectangle 9">
              <a:extLst>
                <a:ext uri="{FF2B5EF4-FFF2-40B4-BE49-F238E27FC236}">
                  <a16:creationId xmlns:a16="http://schemas.microsoft.com/office/drawing/2014/main" id="{63B2732B-A443-4342-85FB-C10EE150325B}"/>
                </a:ext>
              </a:extLst>
            </p:cNvPr>
            <p:cNvSpPr/>
            <p:nvPr/>
          </p:nvSpPr>
          <p:spPr bwMode="auto">
            <a:xfrm>
              <a:off x="1672052" y="3291886"/>
              <a:ext cx="274228" cy="274228"/>
            </a:xfrm>
            <a:prstGeom prst="rect">
              <a:avLst/>
            </a:prstGeom>
            <a:solidFill>
              <a:schemeClr val="accent2"/>
            </a:solidFill>
            <a:ln w="15875" cap="flat">
              <a:no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sz="1800">
                <a:solidFill>
                  <a:prstClr val="black"/>
                </a:solidFill>
                <a:latin typeface="Segoe UI"/>
              </a:endParaRPr>
            </a:p>
          </p:txBody>
        </p:sp>
      </p:grpSp>
      <p:sp>
        <p:nvSpPr>
          <p:cNvPr id="13" name="Rectangle 12">
            <a:extLst>
              <a:ext uri="{FF2B5EF4-FFF2-40B4-BE49-F238E27FC236}">
                <a16:creationId xmlns:a16="http://schemas.microsoft.com/office/drawing/2014/main" id="{09F84B3F-C680-4EB2-9E6F-914166335A9B}"/>
              </a:ext>
            </a:extLst>
          </p:cNvPr>
          <p:cNvSpPr/>
          <p:nvPr/>
        </p:nvSpPr>
        <p:spPr>
          <a:xfrm>
            <a:off x="9808777" y="1981258"/>
            <a:ext cx="1799184" cy="343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tIns="45713" rIns="91427" bIns="45713" rtlCol="0" anchor="t" anchorCtr="0">
            <a:spAutoFit/>
          </a:bodyPr>
          <a:lstStyle/>
          <a:p>
            <a:pPr algn="ctr" defTabSz="914225">
              <a:defRPr/>
            </a:pPr>
            <a:r>
              <a:rPr lang="en-US" sz="1600" b="1">
                <a:solidFill>
                  <a:prstClr val="black"/>
                </a:solidFill>
                <a:latin typeface="Segoe UI Semibold" panose="020B0702040204020203" pitchFamily="34" charset="0"/>
                <a:cs typeface="Segoe UI Semibold" panose="020B0702040204020203" pitchFamily="34" charset="0"/>
              </a:rPr>
              <a:t>Competitive TCO</a:t>
            </a:r>
          </a:p>
        </p:txBody>
      </p:sp>
      <p:sp>
        <p:nvSpPr>
          <p:cNvPr id="26" name="Rectangle 25">
            <a:extLst>
              <a:ext uri="{FF2B5EF4-FFF2-40B4-BE49-F238E27FC236}">
                <a16:creationId xmlns:a16="http://schemas.microsoft.com/office/drawing/2014/main" id="{8CE8AC68-A1DB-44B8-B986-BB23A36A9BFE}"/>
              </a:ext>
            </a:extLst>
          </p:cNvPr>
          <p:cNvSpPr/>
          <p:nvPr/>
        </p:nvSpPr>
        <p:spPr>
          <a:xfrm>
            <a:off x="5180617" y="1858165"/>
            <a:ext cx="1799184" cy="59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tIns="45713" rIns="91427" bIns="45713" rtlCol="0" anchor="t" anchorCtr="0">
            <a:spAutoFit/>
          </a:bodyPr>
          <a:lstStyle/>
          <a:p>
            <a:pPr algn="ctr" defTabSz="914225">
              <a:defRPr/>
            </a:pPr>
            <a:r>
              <a:rPr lang="en-US" sz="1600" b="1">
                <a:solidFill>
                  <a:prstClr val="black"/>
                </a:solidFill>
                <a:latin typeface="Segoe UI Semibold" panose="020B0702040204020203" pitchFamily="34" charset="0"/>
                <a:cs typeface="Segoe UI Semibold" panose="020B0702040204020203" pitchFamily="34" charset="0"/>
              </a:rPr>
              <a:t>Built-in intelligence</a:t>
            </a:r>
          </a:p>
        </p:txBody>
      </p:sp>
      <p:sp>
        <p:nvSpPr>
          <p:cNvPr id="44" name="Rectangle 43">
            <a:extLst>
              <a:ext uri="{FF2B5EF4-FFF2-40B4-BE49-F238E27FC236}">
                <a16:creationId xmlns:a16="http://schemas.microsoft.com/office/drawing/2014/main" id="{87A0C22F-5B9F-439D-9DA4-CCBE7F38F99E}"/>
              </a:ext>
            </a:extLst>
          </p:cNvPr>
          <p:cNvSpPr/>
          <p:nvPr/>
        </p:nvSpPr>
        <p:spPr>
          <a:xfrm>
            <a:off x="571728" y="1735073"/>
            <a:ext cx="1799185" cy="8456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tIns="45713" rIns="91427" bIns="45713" rtlCol="0" anchor="t" anchorCtr="0">
            <a:spAutoFit/>
          </a:bodyPr>
          <a:lstStyle/>
          <a:p>
            <a:pPr algn="ctr" defTabSz="914225">
              <a:defRPr/>
            </a:pPr>
            <a:r>
              <a:rPr lang="en-US" sz="1600" b="1">
                <a:solidFill>
                  <a:prstClr val="black"/>
                </a:solidFill>
                <a:latin typeface="Segoe UI Semibold" panose="020B0702040204020203" pitchFamily="34" charset="0"/>
                <a:cs typeface="Segoe UI Semibold" panose="020B0702040204020203" pitchFamily="34" charset="0"/>
              </a:rPr>
              <a:t>Breakthrough productivity &amp; performance </a:t>
            </a:r>
          </a:p>
        </p:txBody>
      </p:sp>
      <p:sp>
        <p:nvSpPr>
          <p:cNvPr id="45" name="Rectangle 44">
            <a:extLst>
              <a:ext uri="{FF2B5EF4-FFF2-40B4-BE49-F238E27FC236}">
                <a16:creationId xmlns:a16="http://schemas.microsoft.com/office/drawing/2014/main" id="{DEAC823D-982B-48F3-83FE-280DD1545C0B}"/>
              </a:ext>
            </a:extLst>
          </p:cNvPr>
          <p:cNvSpPr/>
          <p:nvPr/>
        </p:nvSpPr>
        <p:spPr>
          <a:xfrm>
            <a:off x="2876173" y="1858165"/>
            <a:ext cx="1799185" cy="5945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27" tIns="45713" rIns="91427" bIns="45713" rtlCol="0" anchor="t" anchorCtr="0">
            <a:spAutoFit/>
          </a:bodyPr>
          <a:lstStyle/>
          <a:p>
            <a:pPr algn="ctr" defTabSz="914225">
              <a:defRPr/>
            </a:pPr>
            <a:r>
              <a:rPr lang="en-US" sz="1600" b="1">
                <a:solidFill>
                  <a:prstClr val="black"/>
                </a:solidFill>
                <a:latin typeface="Segoe UI Semibold" panose="020B0702040204020203" pitchFamily="34" charset="0"/>
                <a:cs typeface="Segoe UI Semibold" panose="020B0702040204020203" pitchFamily="34" charset="0"/>
              </a:rPr>
              <a:t>Industry-leading security </a:t>
            </a:r>
          </a:p>
        </p:txBody>
      </p:sp>
      <p:grpSp>
        <p:nvGrpSpPr>
          <p:cNvPr id="51" name="Group 50">
            <a:extLst>
              <a:ext uri="{FF2B5EF4-FFF2-40B4-BE49-F238E27FC236}">
                <a16:creationId xmlns:a16="http://schemas.microsoft.com/office/drawing/2014/main" id="{8B64F3E0-422E-4860-B35D-C75C2BDC45DC}"/>
              </a:ext>
            </a:extLst>
          </p:cNvPr>
          <p:cNvGrpSpPr/>
          <p:nvPr/>
        </p:nvGrpSpPr>
        <p:grpSpPr>
          <a:xfrm>
            <a:off x="5449887" y="3104804"/>
            <a:ext cx="1260640" cy="1073878"/>
            <a:chOff x="8659722" y="4264035"/>
            <a:chExt cx="771525" cy="657225"/>
          </a:xfrm>
          <a:solidFill>
            <a:schemeClr val="accent2"/>
          </a:solidFill>
        </p:grpSpPr>
        <p:sp>
          <p:nvSpPr>
            <p:cNvPr id="52" name="Freeform: Shape 51">
              <a:extLst>
                <a:ext uri="{FF2B5EF4-FFF2-40B4-BE49-F238E27FC236}">
                  <a16:creationId xmlns:a16="http://schemas.microsoft.com/office/drawing/2014/main" id="{5BA5668F-FAC5-4ABA-B505-AACB2031ED80}"/>
                </a:ext>
              </a:extLst>
            </p:cNvPr>
            <p:cNvSpPr/>
            <p:nvPr/>
          </p:nvSpPr>
          <p:spPr bwMode="auto">
            <a:xfrm>
              <a:off x="8727621" y="4313464"/>
              <a:ext cx="650422" cy="605074"/>
            </a:xfrm>
            <a:custGeom>
              <a:avLst/>
              <a:gdLst>
                <a:gd name="connsiteX0" fmla="*/ 397329 w 650422"/>
                <a:gd name="connsiteY0" fmla="*/ 0 h 605074"/>
                <a:gd name="connsiteX1" fmla="*/ 541565 w 650422"/>
                <a:gd name="connsiteY1" fmla="*/ 43543 h 605074"/>
                <a:gd name="connsiteX2" fmla="*/ 579665 w 650422"/>
                <a:gd name="connsiteY2" fmla="*/ 100693 h 605074"/>
                <a:gd name="connsiteX3" fmla="*/ 636815 w 650422"/>
                <a:gd name="connsiteY3" fmla="*/ 125185 h 605074"/>
                <a:gd name="connsiteX4" fmla="*/ 650422 w 650422"/>
                <a:gd name="connsiteY4" fmla="*/ 299357 h 605074"/>
                <a:gd name="connsiteX5" fmla="*/ 606879 w 650422"/>
                <a:gd name="connsiteY5" fmla="*/ 424543 h 605074"/>
                <a:gd name="connsiteX6" fmla="*/ 476250 w 650422"/>
                <a:gd name="connsiteY6" fmla="*/ 453822 h 605074"/>
                <a:gd name="connsiteX7" fmla="*/ 476250 w 650422"/>
                <a:gd name="connsiteY7" fmla="*/ 605074 h 605074"/>
                <a:gd name="connsiteX8" fmla="*/ 367393 w 650422"/>
                <a:gd name="connsiteY8" fmla="*/ 605074 h 605074"/>
                <a:gd name="connsiteX9" fmla="*/ 367393 w 650422"/>
                <a:gd name="connsiteY9" fmla="*/ 433300 h 605074"/>
                <a:gd name="connsiteX10" fmla="*/ 234043 w 650422"/>
                <a:gd name="connsiteY10" fmla="*/ 304800 h 605074"/>
                <a:gd name="connsiteX11" fmla="*/ 70758 w 650422"/>
                <a:gd name="connsiteY11" fmla="*/ 342900 h 605074"/>
                <a:gd name="connsiteX12" fmla="*/ 0 w 650422"/>
                <a:gd name="connsiteY12" fmla="*/ 310243 h 605074"/>
                <a:gd name="connsiteX13" fmla="*/ 29936 w 650422"/>
                <a:gd name="connsiteY13" fmla="*/ 125185 h 605074"/>
                <a:gd name="connsiteX14" fmla="*/ 228600 w 650422"/>
                <a:gd name="connsiteY14" fmla="*/ 8164 h 60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0422" h="605074">
                  <a:moveTo>
                    <a:pt x="397329" y="0"/>
                  </a:moveTo>
                  <a:lnTo>
                    <a:pt x="541565" y="43543"/>
                  </a:lnTo>
                  <a:lnTo>
                    <a:pt x="579665" y="100693"/>
                  </a:lnTo>
                  <a:lnTo>
                    <a:pt x="636815" y="125185"/>
                  </a:lnTo>
                  <a:lnTo>
                    <a:pt x="650422" y="299357"/>
                  </a:lnTo>
                  <a:lnTo>
                    <a:pt x="606879" y="424543"/>
                  </a:lnTo>
                  <a:lnTo>
                    <a:pt x="476250" y="453822"/>
                  </a:lnTo>
                  <a:lnTo>
                    <a:pt x="476250" y="605074"/>
                  </a:lnTo>
                  <a:lnTo>
                    <a:pt x="367393" y="605074"/>
                  </a:lnTo>
                  <a:lnTo>
                    <a:pt x="367393" y="433300"/>
                  </a:lnTo>
                  <a:lnTo>
                    <a:pt x="234043" y="304800"/>
                  </a:lnTo>
                  <a:lnTo>
                    <a:pt x="70758" y="342900"/>
                  </a:lnTo>
                  <a:lnTo>
                    <a:pt x="0" y="310243"/>
                  </a:lnTo>
                  <a:lnTo>
                    <a:pt x="29936" y="125185"/>
                  </a:lnTo>
                  <a:lnTo>
                    <a:pt x="228600" y="816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Graphic 3" descr="Brain">
              <a:extLst>
                <a:ext uri="{FF2B5EF4-FFF2-40B4-BE49-F238E27FC236}">
                  <a16:creationId xmlns:a16="http://schemas.microsoft.com/office/drawing/2014/main" id="{90F44D77-E827-4EA1-87AF-2C8A9DDA583F}"/>
                </a:ext>
              </a:extLst>
            </p:cNvPr>
            <p:cNvSpPr/>
            <p:nvPr/>
          </p:nvSpPr>
          <p:spPr>
            <a:xfrm>
              <a:off x="8659722" y="4264035"/>
              <a:ext cx="771525" cy="657225"/>
            </a:xfrm>
            <a:custGeom>
              <a:avLst/>
              <a:gdLst>
                <a:gd name="connsiteX0" fmla="*/ 749390 w 771525"/>
                <a:gd name="connsiteY0" fmla="*/ 399794 h 657225"/>
                <a:gd name="connsiteX1" fmla="*/ 744628 w 771525"/>
                <a:gd name="connsiteY1" fmla="*/ 267397 h 657225"/>
                <a:gd name="connsiteX2" fmla="*/ 750343 w 771525"/>
                <a:gd name="connsiteY2" fmla="*/ 233107 h 657225"/>
                <a:gd name="connsiteX3" fmla="*/ 658903 w 771525"/>
                <a:gd name="connsiteY3" fmla="*/ 122617 h 657225"/>
                <a:gd name="connsiteX4" fmla="*/ 550318 w 771525"/>
                <a:gd name="connsiteY4" fmla="*/ 45464 h 657225"/>
                <a:gd name="connsiteX5" fmla="*/ 523648 w 771525"/>
                <a:gd name="connsiteY5" fmla="*/ 48322 h 657225"/>
                <a:gd name="connsiteX6" fmla="*/ 443638 w 771525"/>
                <a:gd name="connsiteY6" fmla="*/ 7364 h 657225"/>
                <a:gd name="connsiteX7" fmla="*/ 358865 w 771525"/>
                <a:gd name="connsiteY7" fmla="*/ 36892 h 657225"/>
                <a:gd name="connsiteX8" fmla="*/ 258853 w 771525"/>
                <a:gd name="connsiteY8" fmla="*/ 21652 h 657225"/>
                <a:gd name="connsiteX9" fmla="*/ 185510 w 771525"/>
                <a:gd name="connsiteY9" fmla="*/ 92137 h 657225"/>
                <a:gd name="connsiteX10" fmla="*/ 178843 w 771525"/>
                <a:gd name="connsiteY10" fmla="*/ 92137 h 657225"/>
                <a:gd name="connsiteX11" fmla="*/ 64543 w 771525"/>
                <a:gd name="connsiteY11" fmla="*/ 204532 h 657225"/>
                <a:gd name="connsiteX12" fmla="*/ 64543 w 771525"/>
                <a:gd name="connsiteY12" fmla="*/ 210247 h 657225"/>
                <a:gd name="connsiteX13" fmla="*/ 7393 w 771525"/>
                <a:gd name="connsiteY13" fmla="*/ 315974 h 657225"/>
                <a:gd name="connsiteX14" fmla="*/ 125503 w 771525"/>
                <a:gd name="connsiteY14" fmla="*/ 420749 h 657225"/>
                <a:gd name="connsiteX15" fmla="*/ 273140 w 771525"/>
                <a:gd name="connsiteY15" fmla="*/ 420749 h 657225"/>
                <a:gd name="connsiteX16" fmla="*/ 388393 w 771525"/>
                <a:gd name="connsiteY16" fmla="*/ 534097 h 657225"/>
                <a:gd name="connsiteX17" fmla="*/ 388393 w 771525"/>
                <a:gd name="connsiteY17" fmla="*/ 656017 h 657225"/>
                <a:gd name="connsiteX18" fmla="*/ 463640 w 771525"/>
                <a:gd name="connsiteY18" fmla="*/ 656017 h 657225"/>
                <a:gd name="connsiteX19" fmla="*/ 463640 w 771525"/>
                <a:gd name="connsiteY19" fmla="*/ 570292 h 657225"/>
                <a:gd name="connsiteX20" fmla="*/ 463640 w 771525"/>
                <a:gd name="connsiteY20" fmla="*/ 557909 h 657225"/>
                <a:gd name="connsiteX21" fmla="*/ 487453 w 771525"/>
                <a:gd name="connsiteY21" fmla="*/ 449324 h 657225"/>
                <a:gd name="connsiteX22" fmla="*/ 537935 w 771525"/>
                <a:gd name="connsiteY22" fmla="*/ 406462 h 657225"/>
                <a:gd name="connsiteX23" fmla="*/ 575083 w 771525"/>
                <a:gd name="connsiteY23" fmla="*/ 375029 h 657225"/>
                <a:gd name="connsiteX24" fmla="*/ 587465 w 771525"/>
                <a:gd name="connsiteY24" fmla="*/ 352169 h 657225"/>
                <a:gd name="connsiteX25" fmla="*/ 525553 w 771525"/>
                <a:gd name="connsiteY25" fmla="*/ 344549 h 657225"/>
                <a:gd name="connsiteX26" fmla="*/ 503645 w 771525"/>
                <a:gd name="connsiteY26" fmla="*/ 328357 h 657225"/>
                <a:gd name="connsiteX27" fmla="*/ 519838 w 771525"/>
                <a:gd name="connsiteY27" fmla="*/ 306449 h 657225"/>
                <a:gd name="connsiteX28" fmla="*/ 596038 w 771525"/>
                <a:gd name="connsiteY28" fmla="*/ 315022 h 657225"/>
                <a:gd name="connsiteX29" fmla="*/ 596990 w 771525"/>
                <a:gd name="connsiteY29" fmla="*/ 307402 h 657225"/>
                <a:gd name="connsiteX30" fmla="*/ 591275 w 771525"/>
                <a:gd name="connsiteY30" fmla="*/ 262634 h 657225"/>
                <a:gd name="connsiteX31" fmla="*/ 513170 w 771525"/>
                <a:gd name="connsiteY31" fmla="*/ 200722 h 657225"/>
                <a:gd name="connsiteX32" fmla="*/ 494120 w 771525"/>
                <a:gd name="connsiteY32" fmla="*/ 195007 h 657225"/>
                <a:gd name="connsiteX33" fmla="*/ 488405 w 771525"/>
                <a:gd name="connsiteY33" fmla="*/ 193102 h 657225"/>
                <a:gd name="connsiteX34" fmla="*/ 487453 w 771525"/>
                <a:gd name="connsiteY34" fmla="*/ 193102 h 657225"/>
                <a:gd name="connsiteX35" fmla="*/ 465545 w 771525"/>
                <a:gd name="connsiteY35" fmla="*/ 198817 h 657225"/>
                <a:gd name="connsiteX36" fmla="*/ 456973 w 771525"/>
                <a:gd name="connsiteY36" fmla="*/ 200722 h 657225"/>
                <a:gd name="connsiteX37" fmla="*/ 447448 w 771525"/>
                <a:gd name="connsiteY37" fmla="*/ 202627 h 657225"/>
                <a:gd name="connsiteX38" fmla="*/ 424588 w 771525"/>
                <a:gd name="connsiteY38" fmla="*/ 272159 h 657225"/>
                <a:gd name="connsiteX39" fmla="*/ 457925 w 771525"/>
                <a:gd name="connsiteY39" fmla="*/ 336929 h 657225"/>
                <a:gd name="connsiteX40" fmla="*/ 459830 w 771525"/>
                <a:gd name="connsiteY40" fmla="*/ 363599 h 657225"/>
                <a:gd name="connsiteX41" fmla="*/ 435065 w 771525"/>
                <a:gd name="connsiteY41" fmla="*/ 365504 h 657225"/>
                <a:gd name="connsiteX42" fmla="*/ 406490 w 771525"/>
                <a:gd name="connsiteY42" fmla="*/ 330262 h 657225"/>
                <a:gd name="connsiteX43" fmla="*/ 404585 w 771525"/>
                <a:gd name="connsiteY43" fmla="*/ 330262 h 657225"/>
                <a:gd name="connsiteX44" fmla="*/ 322670 w 771525"/>
                <a:gd name="connsiteY44" fmla="*/ 304544 h 657225"/>
                <a:gd name="connsiteX45" fmla="*/ 317908 w 771525"/>
                <a:gd name="connsiteY45" fmla="*/ 278827 h 657225"/>
                <a:gd name="connsiteX46" fmla="*/ 343625 w 771525"/>
                <a:gd name="connsiteY46" fmla="*/ 273112 h 657225"/>
                <a:gd name="connsiteX47" fmla="*/ 391250 w 771525"/>
                <a:gd name="connsiteY47" fmla="*/ 289304 h 657225"/>
                <a:gd name="connsiteX48" fmla="*/ 387440 w 771525"/>
                <a:gd name="connsiteY48" fmla="*/ 274064 h 657225"/>
                <a:gd name="connsiteX49" fmla="*/ 397918 w 771525"/>
                <a:gd name="connsiteY49" fmla="*/ 212152 h 657225"/>
                <a:gd name="connsiteX50" fmla="*/ 358865 w 771525"/>
                <a:gd name="connsiteY50" fmla="*/ 215009 h 657225"/>
                <a:gd name="connsiteX51" fmla="*/ 324575 w 771525"/>
                <a:gd name="connsiteY51" fmla="*/ 212152 h 657225"/>
                <a:gd name="connsiteX52" fmla="*/ 241708 w 771525"/>
                <a:gd name="connsiteY52" fmla="*/ 264539 h 657225"/>
                <a:gd name="connsiteX53" fmla="*/ 158840 w 771525"/>
                <a:gd name="connsiteY53" fmla="*/ 360742 h 657225"/>
                <a:gd name="connsiteX54" fmla="*/ 139790 w 771525"/>
                <a:gd name="connsiteY54" fmla="*/ 379792 h 657225"/>
                <a:gd name="connsiteX55" fmla="*/ 120740 w 771525"/>
                <a:gd name="connsiteY55" fmla="*/ 360742 h 657225"/>
                <a:gd name="connsiteX56" fmla="*/ 165508 w 771525"/>
                <a:gd name="connsiteY56" fmla="*/ 268349 h 657225"/>
                <a:gd name="connsiteX57" fmla="*/ 106453 w 771525"/>
                <a:gd name="connsiteY57" fmla="*/ 238822 h 657225"/>
                <a:gd name="connsiteX58" fmla="*/ 109310 w 771525"/>
                <a:gd name="connsiteY58" fmla="*/ 212152 h 657225"/>
                <a:gd name="connsiteX59" fmla="*/ 135980 w 771525"/>
                <a:gd name="connsiteY59" fmla="*/ 214057 h 657225"/>
                <a:gd name="connsiteX60" fmla="*/ 196940 w 771525"/>
                <a:gd name="connsiteY60" fmla="*/ 231202 h 657225"/>
                <a:gd name="connsiteX61" fmla="*/ 283618 w 771525"/>
                <a:gd name="connsiteY61" fmla="*/ 198817 h 657225"/>
                <a:gd name="connsiteX62" fmla="*/ 218848 w 771525"/>
                <a:gd name="connsiteY62" fmla="*/ 139762 h 657225"/>
                <a:gd name="connsiteX63" fmla="*/ 225515 w 771525"/>
                <a:gd name="connsiteY63" fmla="*/ 114044 h 657225"/>
                <a:gd name="connsiteX64" fmla="*/ 251233 w 771525"/>
                <a:gd name="connsiteY64" fmla="*/ 120712 h 657225"/>
                <a:gd name="connsiteX65" fmla="*/ 434113 w 771525"/>
                <a:gd name="connsiteY65" fmla="*/ 164527 h 657225"/>
                <a:gd name="connsiteX66" fmla="*/ 405538 w 771525"/>
                <a:gd name="connsiteY66" fmla="*/ 91184 h 657225"/>
                <a:gd name="connsiteX67" fmla="*/ 425540 w 771525"/>
                <a:gd name="connsiteY67" fmla="*/ 73087 h 657225"/>
                <a:gd name="connsiteX68" fmla="*/ 443638 w 771525"/>
                <a:gd name="connsiteY68" fmla="*/ 93089 h 657225"/>
                <a:gd name="connsiteX69" fmla="*/ 503645 w 771525"/>
                <a:gd name="connsiteY69" fmla="*/ 155954 h 657225"/>
                <a:gd name="connsiteX70" fmla="*/ 520790 w 771525"/>
                <a:gd name="connsiteY70" fmla="*/ 160717 h 657225"/>
                <a:gd name="connsiteX71" fmla="*/ 577940 w 771525"/>
                <a:gd name="connsiteY71" fmla="*/ 112139 h 657225"/>
                <a:gd name="connsiteX72" fmla="*/ 601753 w 771525"/>
                <a:gd name="connsiteY72" fmla="*/ 126427 h 657225"/>
                <a:gd name="connsiteX73" fmla="*/ 587465 w 771525"/>
                <a:gd name="connsiteY73" fmla="*/ 150239 h 657225"/>
                <a:gd name="connsiteX74" fmla="*/ 556985 w 771525"/>
                <a:gd name="connsiteY74" fmla="*/ 175004 h 657225"/>
                <a:gd name="connsiteX75" fmla="*/ 556985 w 771525"/>
                <a:gd name="connsiteY75" fmla="*/ 176909 h 657225"/>
                <a:gd name="connsiteX76" fmla="*/ 625565 w 771525"/>
                <a:gd name="connsiteY76" fmla="*/ 247394 h 657225"/>
                <a:gd name="connsiteX77" fmla="*/ 631280 w 771525"/>
                <a:gd name="connsiteY77" fmla="*/ 270254 h 657225"/>
                <a:gd name="connsiteX78" fmla="*/ 639853 w 771525"/>
                <a:gd name="connsiteY78" fmla="*/ 258824 h 657225"/>
                <a:gd name="connsiteX79" fmla="*/ 653188 w 771525"/>
                <a:gd name="connsiteY79" fmla="*/ 214057 h 657225"/>
                <a:gd name="connsiteX80" fmla="*/ 665570 w 771525"/>
                <a:gd name="connsiteY80" fmla="*/ 198817 h 657225"/>
                <a:gd name="connsiteX81" fmla="*/ 684620 w 771525"/>
                <a:gd name="connsiteY81" fmla="*/ 202627 h 657225"/>
                <a:gd name="connsiteX82" fmla="*/ 690335 w 771525"/>
                <a:gd name="connsiteY82" fmla="*/ 221677 h 657225"/>
                <a:gd name="connsiteX83" fmla="*/ 672238 w 771525"/>
                <a:gd name="connsiteY83" fmla="*/ 276922 h 657225"/>
                <a:gd name="connsiteX84" fmla="*/ 631280 w 771525"/>
                <a:gd name="connsiteY84" fmla="*/ 315974 h 657225"/>
                <a:gd name="connsiteX85" fmla="*/ 610325 w 771525"/>
                <a:gd name="connsiteY85" fmla="*/ 384554 h 657225"/>
                <a:gd name="connsiteX86" fmla="*/ 652235 w 771525"/>
                <a:gd name="connsiteY86" fmla="*/ 420749 h 657225"/>
                <a:gd name="connsiteX87" fmla="*/ 661760 w 771525"/>
                <a:gd name="connsiteY87" fmla="*/ 437894 h 657225"/>
                <a:gd name="connsiteX88" fmla="*/ 651283 w 771525"/>
                <a:gd name="connsiteY88" fmla="*/ 454087 h 657225"/>
                <a:gd name="connsiteX89" fmla="*/ 632233 w 771525"/>
                <a:gd name="connsiteY89" fmla="*/ 453134 h 657225"/>
                <a:gd name="connsiteX90" fmla="*/ 587465 w 771525"/>
                <a:gd name="connsiteY90" fmla="*/ 415034 h 657225"/>
                <a:gd name="connsiteX91" fmla="*/ 557938 w 771525"/>
                <a:gd name="connsiteY91" fmla="*/ 436942 h 657225"/>
                <a:gd name="connsiteX92" fmla="*/ 515075 w 771525"/>
                <a:gd name="connsiteY92" fmla="*/ 473137 h 657225"/>
                <a:gd name="connsiteX93" fmla="*/ 500788 w 771525"/>
                <a:gd name="connsiteY93" fmla="*/ 556957 h 657225"/>
                <a:gd name="connsiteX94" fmla="*/ 500788 w 771525"/>
                <a:gd name="connsiteY94" fmla="*/ 570292 h 657225"/>
                <a:gd name="connsiteX95" fmla="*/ 500788 w 771525"/>
                <a:gd name="connsiteY95" fmla="*/ 656017 h 657225"/>
                <a:gd name="connsiteX96" fmla="*/ 576988 w 771525"/>
                <a:gd name="connsiteY96" fmla="*/ 656017 h 657225"/>
                <a:gd name="connsiteX97" fmla="*/ 643663 w 771525"/>
                <a:gd name="connsiteY97" fmla="*/ 523619 h 657225"/>
                <a:gd name="connsiteX98" fmla="*/ 748438 w 771525"/>
                <a:gd name="connsiteY98" fmla="*/ 412177 h 657225"/>
                <a:gd name="connsiteX99" fmla="*/ 749390 w 771525"/>
                <a:gd name="connsiteY99" fmla="*/ 399794 h 657225"/>
                <a:gd name="connsiteX100" fmla="*/ 749390 w 771525"/>
                <a:gd name="connsiteY100" fmla="*/ 399794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771525" h="657225">
                  <a:moveTo>
                    <a:pt x="749390" y="399794"/>
                  </a:moveTo>
                  <a:cubicBezTo>
                    <a:pt x="777013" y="359789"/>
                    <a:pt x="775108" y="305497"/>
                    <a:pt x="744628" y="267397"/>
                  </a:cubicBezTo>
                  <a:cubicBezTo>
                    <a:pt x="748438" y="255967"/>
                    <a:pt x="750343" y="244537"/>
                    <a:pt x="750343" y="233107"/>
                  </a:cubicBezTo>
                  <a:cubicBezTo>
                    <a:pt x="750343" y="178814"/>
                    <a:pt x="711290" y="133094"/>
                    <a:pt x="658903" y="122617"/>
                  </a:cubicBezTo>
                  <a:cubicBezTo>
                    <a:pt x="642710" y="75944"/>
                    <a:pt x="599848" y="45464"/>
                    <a:pt x="550318" y="45464"/>
                  </a:cubicBezTo>
                  <a:cubicBezTo>
                    <a:pt x="541745" y="45464"/>
                    <a:pt x="532220" y="46417"/>
                    <a:pt x="523648" y="48322"/>
                  </a:cubicBezTo>
                  <a:cubicBezTo>
                    <a:pt x="503645" y="24509"/>
                    <a:pt x="474118" y="10222"/>
                    <a:pt x="443638" y="7364"/>
                  </a:cubicBezTo>
                  <a:cubicBezTo>
                    <a:pt x="412205" y="5459"/>
                    <a:pt x="381725" y="15937"/>
                    <a:pt x="358865" y="36892"/>
                  </a:cubicBezTo>
                  <a:cubicBezTo>
                    <a:pt x="329338" y="16889"/>
                    <a:pt x="292190" y="11174"/>
                    <a:pt x="258853" y="21652"/>
                  </a:cubicBezTo>
                  <a:cubicBezTo>
                    <a:pt x="224563" y="32129"/>
                    <a:pt x="197893" y="57847"/>
                    <a:pt x="185510" y="92137"/>
                  </a:cubicBezTo>
                  <a:cubicBezTo>
                    <a:pt x="183605" y="92137"/>
                    <a:pt x="180748" y="92137"/>
                    <a:pt x="178843" y="92137"/>
                  </a:cubicBezTo>
                  <a:cubicBezTo>
                    <a:pt x="115978" y="92137"/>
                    <a:pt x="65495" y="141667"/>
                    <a:pt x="64543" y="204532"/>
                  </a:cubicBezTo>
                  <a:cubicBezTo>
                    <a:pt x="64543" y="206437"/>
                    <a:pt x="64543" y="208342"/>
                    <a:pt x="64543" y="210247"/>
                  </a:cubicBezTo>
                  <a:cubicBezTo>
                    <a:pt x="26443" y="231202"/>
                    <a:pt x="4535" y="272159"/>
                    <a:pt x="7393" y="315974"/>
                  </a:cubicBezTo>
                  <a:cubicBezTo>
                    <a:pt x="11203" y="375982"/>
                    <a:pt x="64543" y="420749"/>
                    <a:pt x="125503" y="420749"/>
                  </a:cubicBezTo>
                  <a:lnTo>
                    <a:pt x="273140" y="420749"/>
                  </a:lnTo>
                  <a:cubicBezTo>
                    <a:pt x="336005" y="420749"/>
                    <a:pt x="387440" y="471232"/>
                    <a:pt x="388393" y="534097"/>
                  </a:cubicBezTo>
                  <a:lnTo>
                    <a:pt x="388393" y="656017"/>
                  </a:lnTo>
                  <a:lnTo>
                    <a:pt x="463640" y="656017"/>
                  </a:lnTo>
                  <a:lnTo>
                    <a:pt x="463640" y="570292"/>
                  </a:lnTo>
                  <a:cubicBezTo>
                    <a:pt x="463640" y="566482"/>
                    <a:pt x="463640" y="561719"/>
                    <a:pt x="463640" y="557909"/>
                  </a:cubicBezTo>
                  <a:cubicBezTo>
                    <a:pt x="463640" y="522667"/>
                    <a:pt x="462688" y="477899"/>
                    <a:pt x="487453" y="449324"/>
                  </a:cubicBezTo>
                  <a:cubicBezTo>
                    <a:pt x="502693" y="433132"/>
                    <a:pt x="519838" y="418844"/>
                    <a:pt x="537935" y="406462"/>
                  </a:cubicBezTo>
                  <a:cubicBezTo>
                    <a:pt x="552223" y="397889"/>
                    <a:pt x="564605" y="387412"/>
                    <a:pt x="575083" y="375029"/>
                  </a:cubicBezTo>
                  <a:cubicBezTo>
                    <a:pt x="579845" y="367409"/>
                    <a:pt x="584608" y="359789"/>
                    <a:pt x="587465" y="352169"/>
                  </a:cubicBezTo>
                  <a:cubicBezTo>
                    <a:pt x="567463" y="344549"/>
                    <a:pt x="546508" y="341692"/>
                    <a:pt x="525553" y="344549"/>
                  </a:cubicBezTo>
                  <a:cubicBezTo>
                    <a:pt x="515075" y="345502"/>
                    <a:pt x="505550" y="338834"/>
                    <a:pt x="503645" y="328357"/>
                  </a:cubicBezTo>
                  <a:cubicBezTo>
                    <a:pt x="502693" y="317879"/>
                    <a:pt x="509360" y="308354"/>
                    <a:pt x="519838" y="306449"/>
                  </a:cubicBezTo>
                  <a:cubicBezTo>
                    <a:pt x="545555" y="302639"/>
                    <a:pt x="571273" y="305497"/>
                    <a:pt x="596038" y="315022"/>
                  </a:cubicBezTo>
                  <a:cubicBezTo>
                    <a:pt x="596038" y="312164"/>
                    <a:pt x="596038" y="310259"/>
                    <a:pt x="596990" y="307402"/>
                  </a:cubicBezTo>
                  <a:cubicBezTo>
                    <a:pt x="597943" y="292162"/>
                    <a:pt x="596038" y="276922"/>
                    <a:pt x="591275" y="262634"/>
                  </a:cubicBezTo>
                  <a:cubicBezTo>
                    <a:pt x="577940" y="228344"/>
                    <a:pt x="544603" y="213104"/>
                    <a:pt x="513170" y="200722"/>
                  </a:cubicBezTo>
                  <a:cubicBezTo>
                    <a:pt x="507455" y="198817"/>
                    <a:pt x="501740" y="196912"/>
                    <a:pt x="494120" y="195007"/>
                  </a:cubicBezTo>
                  <a:lnTo>
                    <a:pt x="488405" y="193102"/>
                  </a:lnTo>
                  <a:lnTo>
                    <a:pt x="487453" y="193102"/>
                  </a:lnTo>
                  <a:cubicBezTo>
                    <a:pt x="479833" y="194054"/>
                    <a:pt x="473165" y="195959"/>
                    <a:pt x="465545" y="198817"/>
                  </a:cubicBezTo>
                  <a:lnTo>
                    <a:pt x="456973" y="200722"/>
                  </a:lnTo>
                  <a:lnTo>
                    <a:pt x="447448" y="202627"/>
                  </a:lnTo>
                  <a:cubicBezTo>
                    <a:pt x="431255" y="221677"/>
                    <a:pt x="422683" y="246442"/>
                    <a:pt x="424588" y="272159"/>
                  </a:cubicBezTo>
                  <a:cubicBezTo>
                    <a:pt x="426493" y="297877"/>
                    <a:pt x="438875" y="320737"/>
                    <a:pt x="457925" y="336929"/>
                  </a:cubicBezTo>
                  <a:cubicBezTo>
                    <a:pt x="465545" y="343597"/>
                    <a:pt x="465545" y="355027"/>
                    <a:pt x="459830" y="363599"/>
                  </a:cubicBezTo>
                  <a:cubicBezTo>
                    <a:pt x="454115" y="370267"/>
                    <a:pt x="442685" y="371219"/>
                    <a:pt x="435065" y="365504"/>
                  </a:cubicBezTo>
                  <a:cubicBezTo>
                    <a:pt x="423635" y="355979"/>
                    <a:pt x="414110" y="343597"/>
                    <a:pt x="406490" y="330262"/>
                  </a:cubicBezTo>
                  <a:lnTo>
                    <a:pt x="404585" y="330262"/>
                  </a:lnTo>
                  <a:cubicBezTo>
                    <a:pt x="377915" y="325499"/>
                    <a:pt x="347435" y="320737"/>
                    <a:pt x="322670" y="304544"/>
                  </a:cubicBezTo>
                  <a:cubicBezTo>
                    <a:pt x="314098" y="298829"/>
                    <a:pt x="312193" y="287399"/>
                    <a:pt x="317908" y="278827"/>
                  </a:cubicBezTo>
                  <a:cubicBezTo>
                    <a:pt x="323623" y="270254"/>
                    <a:pt x="335053" y="267397"/>
                    <a:pt x="343625" y="273112"/>
                  </a:cubicBezTo>
                  <a:cubicBezTo>
                    <a:pt x="357913" y="281684"/>
                    <a:pt x="374105" y="287399"/>
                    <a:pt x="391250" y="289304"/>
                  </a:cubicBezTo>
                  <a:cubicBezTo>
                    <a:pt x="389345" y="284542"/>
                    <a:pt x="388393" y="279779"/>
                    <a:pt x="387440" y="274064"/>
                  </a:cubicBezTo>
                  <a:cubicBezTo>
                    <a:pt x="385535" y="253109"/>
                    <a:pt x="389345" y="231202"/>
                    <a:pt x="397918" y="212152"/>
                  </a:cubicBezTo>
                  <a:cubicBezTo>
                    <a:pt x="384583" y="214057"/>
                    <a:pt x="372200" y="215009"/>
                    <a:pt x="358865" y="215009"/>
                  </a:cubicBezTo>
                  <a:cubicBezTo>
                    <a:pt x="347435" y="215009"/>
                    <a:pt x="336005" y="214057"/>
                    <a:pt x="324575" y="212152"/>
                  </a:cubicBezTo>
                  <a:cubicBezTo>
                    <a:pt x="303620" y="237869"/>
                    <a:pt x="274093" y="256919"/>
                    <a:pt x="241708" y="264539"/>
                  </a:cubicBezTo>
                  <a:cubicBezTo>
                    <a:pt x="198845" y="286447"/>
                    <a:pt x="158840" y="314069"/>
                    <a:pt x="158840" y="360742"/>
                  </a:cubicBezTo>
                  <a:cubicBezTo>
                    <a:pt x="158840" y="371219"/>
                    <a:pt x="150268" y="379792"/>
                    <a:pt x="139790" y="379792"/>
                  </a:cubicBezTo>
                  <a:cubicBezTo>
                    <a:pt x="129313" y="379792"/>
                    <a:pt x="120740" y="371219"/>
                    <a:pt x="120740" y="360742"/>
                  </a:cubicBezTo>
                  <a:cubicBezTo>
                    <a:pt x="121693" y="324547"/>
                    <a:pt x="137885" y="291209"/>
                    <a:pt x="165508" y="268349"/>
                  </a:cubicBezTo>
                  <a:cubicBezTo>
                    <a:pt x="142648" y="265492"/>
                    <a:pt x="121693" y="255967"/>
                    <a:pt x="106453" y="238822"/>
                  </a:cubicBezTo>
                  <a:cubicBezTo>
                    <a:pt x="99785" y="230249"/>
                    <a:pt x="101690" y="218819"/>
                    <a:pt x="109310" y="212152"/>
                  </a:cubicBezTo>
                  <a:cubicBezTo>
                    <a:pt x="116930" y="205484"/>
                    <a:pt x="129313" y="206437"/>
                    <a:pt x="135980" y="214057"/>
                  </a:cubicBezTo>
                  <a:cubicBezTo>
                    <a:pt x="143600" y="223582"/>
                    <a:pt x="165508" y="232154"/>
                    <a:pt x="196940" y="231202"/>
                  </a:cubicBezTo>
                  <a:cubicBezTo>
                    <a:pt x="228373" y="231202"/>
                    <a:pt x="259805" y="219772"/>
                    <a:pt x="283618" y="198817"/>
                  </a:cubicBezTo>
                  <a:cubicBezTo>
                    <a:pt x="255995" y="187387"/>
                    <a:pt x="233135" y="166432"/>
                    <a:pt x="218848" y="139762"/>
                  </a:cubicBezTo>
                  <a:cubicBezTo>
                    <a:pt x="213133" y="130237"/>
                    <a:pt x="216943" y="118807"/>
                    <a:pt x="225515" y="114044"/>
                  </a:cubicBezTo>
                  <a:cubicBezTo>
                    <a:pt x="235040" y="108329"/>
                    <a:pt x="246470" y="112139"/>
                    <a:pt x="251233" y="120712"/>
                  </a:cubicBezTo>
                  <a:cubicBezTo>
                    <a:pt x="279808" y="172147"/>
                    <a:pt x="339815" y="186434"/>
                    <a:pt x="434113" y="164527"/>
                  </a:cubicBezTo>
                  <a:cubicBezTo>
                    <a:pt x="416968" y="150239"/>
                    <a:pt x="404585" y="127379"/>
                    <a:pt x="405538" y="91184"/>
                  </a:cubicBezTo>
                  <a:cubicBezTo>
                    <a:pt x="405538" y="80707"/>
                    <a:pt x="415063" y="72134"/>
                    <a:pt x="425540" y="73087"/>
                  </a:cubicBezTo>
                  <a:cubicBezTo>
                    <a:pt x="436018" y="73087"/>
                    <a:pt x="444590" y="82612"/>
                    <a:pt x="443638" y="93089"/>
                  </a:cubicBezTo>
                  <a:cubicBezTo>
                    <a:pt x="441733" y="135952"/>
                    <a:pt x="465545" y="144524"/>
                    <a:pt x="503645" y="155954"/>
                  </a:cubicBezTo>
                  <a:cubicBezTo>
                    <a:pt x="509360" y="157859"/>
                    <a:pt x="515075" y="158812"/>
                    <a:pt x="520790" y="160717"/>
                  </a:cubicBezTo>
                  <a:cubicBezTo>
                    <a:pt x="531268" y="136904"/>
                    <a:pt x="552223" y="118807"/>
                    <a:pt x="577940" y="112139"/>
                  </a:cubicBezTo>
                  <a:cubicBezTo>
                    <a:pt x="588418" y="109282"/>
                    <a:pt x="598895" y="115949"/>
                    <a:pt x="601753" y="126427"/>
                  </a:cubicBezTo>
                  <a:cubicBezTo>
                    <a:pt x="604610" y="136904"/>
                    <a:pt x="597943" y="147382"/>
                    <a:pt x="587465" y="150239"/>
                  </a:cubicBezTo>
                  <a:cubicBezTo>
                    <a:pt x="574130" y="154049"/>
                    <a:pt x="563653" y="162622"/>
                    <a:pt x="556985" y="175004"/>
                  </a:cubicBezTo>
                  <a:cubicBezTo>
                    <a:pt x="556985" y="175957"/>
                    <a:pt x="556985" y="175957"/>
                    <a:pt x="556985" y="176909"/>
                  </a:cubicBezTo>
                  <a:cubicBezTo>
                    <a:pt x="586513" y="191197"/>
                    <a:pt x="612230" y="212152"/>
                    <a:pt x="625565" y="247394"/>
                  </a:cubicBezTo>
                  <a:cubicBezTo>
                    <a:pt x="628423" y="255014"/>
                    <a:pt x="630328" y="262634"/>
                    <a:pt x="631280" y="270254"/>
                  </a:cubicBezTo>
                  <a:cubicBezTo>
                    <a:pt x="635090" y="267397"/>
                    <a:pt x="637948" y="263587"/>
                    <a:pt x="639853" y="258824"/>
                  </a:cubicBezTo>
                  <a:cubicBezTo>
                    <a:pt x="646520" y="244537"/>
                    <a:pt x="651283" y="230249"/>
                    <a:pt x="653188" y="214057"/>
                  </a:cubicBezTo>
                  <a:cubicBezTo>
                    <a:pt x="654140" y="207389"/>
                    <a:pt x="658903" y="201674"/>
                    <a:pt x="665570" y="198817"/>
                  </a:cubicBezTo>
                  <a:cubicBezTo>
                    <a:pt x="672238" y="195959"/>
                    <a:pt x="679858" y="197864"/>
                    <a:pt x="684620" y="202627"/>
                  </a:cubicBezTo>
                  <a:cubicBezTo>
                    <a:pt x="690335" y="207389"/>
                    <a:pt x="692240" y="214057"/>
                    <a:pt x="690335" y="221677"/>
                  </a:cubicBezTo>
                  <a:cubicBezTo>
                    <a:pt x="687478" y="240727"/>
                    <a:pt x="681763" y="259777"/>
                    <a:pt x="672238" y="276922"/>
                  </a:cubicBezTo>
                  <a:cubicBezTo>
                    <a:pt x="662713" y="293114"/>
                    <a:pt x="648425" y="306449"/>
                    <a:pt x="631280" y="315974"/>
                  </a:cubicBezTo>
                  <a:cubicBezTo>
                    <a:pt x="629375" y="339787"/>
                    <a:pt x="621755" y="363599"/>
                    <a:pt x="610325" y="384554"/>
                  </a:cubicBezTo>
                  <a:cubicBezTo>
                    <a:pt x="622708" y="398842"/>
                    <a:pt x="636043" y="411224"/>
                    <a:pt x="652235" y="420749"/>
                  </a:cubicBezTo>
                  <a:cubicBezTo>
                    <a:pt x="657950" y="424559"/>
                    <a:pt x="661760" y="431227"/>
                    <a:pt x="661760" y="437894"/>
                  </a:cubicBezTo>
                  <a:cubicBezTo>
                    <a:pt x="661760" y="444562"/>
                    <a:pt x="657950" y="451229"/>
                    <a:pt x="651283" y="454087"/>
                  </a:cubicBezTo>
                  <a:cubicBezTo>
                    <a:pt x="644615" y="456944"/>
                    <a:pt x="637948" y="456944"/>
                    <a:pt x="632233" y="453134"/>
                  </a:cubicBezTo>
                  <a:cubicBezTo>
                    <a:pt x="616040" y="442657"/>
                    <a:pt x="600800" y="429322"/>
                    <a:pt x="587465" y="415034"/>
                  </a:cubicBezTo>
                  <a:cubicBezTo>
                    <a:pt x="577940" y="422654"/>
                    <a:pt x="567463" y="430274"/>
                    <a:pt x="557938" y="436942"/>
                  </a:cubicBezTo>
                  <a:cubicBezTo>
                    <a:pt x="541745" y="447419"/>
                    <a:pt x="527458" y="458849"/>
                    <a:pt x="515075" y="473137"/>
                  </a:cubicBezTo>
                  <a:cubicBezTo>
                    <a:pt x="499835" y="491234"/>
                    <a:pt x="500788" y="526477"/>
                    <a:pt x="500788" y="556957"/>
                  </a:cubicBezTo>
                  <a:cubicBezTo>
                    <a:pt x="500788" y="561719"/>
                    <a:pt x="500788" y="565529"/>
                    <a:pt x="500788" y="570292"/>
                  </a:cubicBezTo>
                  <a:lnTo>
                    <a:pt x="500788" y="656017"/>
                  </a:lnTo>
                  <a:lnTo>
                    <a:pt x="576988" y="656017"/>
                  </a:lnTo>
                  <a:cubicBezTo>
                    <a:pt x="576988" y="532192"/>
                    <a:pt x="636043" y="525524"/>
                    <a:pt x="643663" y="523619"/>
                  </a:cubicBezTo>
                  <a:cubicBezTo>
                    <a:pt x="668428" y="516952"/>
                    <a:pt x="734150" y="482662"/>
                    <a:pt x="748438" y="412177"/>
                  </a:cubicBezTo>
                  <a:cubicBezTo>
                    <a:pt x="750343" y="408367"/>
                    <a:pt x="749390" y="403604"/>
                    <a:pt x="749390" y="399794"/>
                  </a:cubicBezTo>
                  <a:cubicBezTo>
                    <a:pt x="748438" y="399794"/>
                    <a:pt x="748438" y="399794"/>
                    <a:pt x="749390" y="399794"/>
                  </a:cubicBezTo>
                  <a:close/>
                </a:path>
              </a:pathLst>
            </a:custGeom>
            <a:solidFill>
              <a:schemeClr val="accent1"/>
            </a:solidFill>
            <a:ln w="9525" cap="flat">
              <a:noFill/>
              <a:prstDash val="solid"/>
              <a:miter/>
            </a:ln>
          </p:spPr>
          <p:txBody>
            <a:bodyPr rtlCol="0" anchor="ctr"/>
            <a:lstStyle/>
            <a:p>
              <a:pPr defTabSz="914225"/>
              <a:endParaRPr lang="en-US" sz="1800">
                <a:solidFill>
                  <a:prstClr val="black"/>
                </a:solidFill>
                <a:latin typeface="Segoe UI"/>
              </a:endParaRPr>
            </a:p>
          </p:txBody>
        </p:sp>
      </p:grpSp>
      <p:grpSp>
        <p:nvGrpSpPr>
          <p:cNvPr id="54" name="Group 53">
            <a:extLst>
              <a:ext uri="{FF2B5EF4-FFF2-40B4-BE49-F238E27FC236}">
                <a16:creationId xmlns:a16="http://schemas.microsoft.com/office/drawing/2014/main" id="{31E22BBF-1575-44E8-B80A-A26A104FC6B8}"/>
              </a:ext>
            </a:extLst>
          </p:cNvPr>
          <p:cNvGrpSpPr/>
          <p:nvPr/>
        </p:nvGrpSpPr>
        <p:grpSpPr>
          <a:xfrm>
            <a:off x="3345320" y="3075932"/>
            <a:ext cx="860890" cy="1131622"/>
            <a:chOff x="4373323" y="1855264"/>
            <a:chExt cx="2771333" cy="3642856"/>
          </a:xfrm>
        </p:grpSpPr>
        <p:sp>
          <p:nvSpPr>
            <p:cNvPr id="55" name="Freeform: Shape 54">
              <a:extLst>
                <a:ext uri="{FF2B5EF4-FFF2-40B4-BE49-F238E27FC236}">
                  <a16:creationId xmlns:a16="http://schemas.microsoft.com/office/drawing/2014/main" id="{EC362719-9AC1-4C07-B8D0-D116FDB501C9}"/>
                </a:ext>
              </a:extLst>
            </p:cNvPr>
            <p:cNvSpPr/>
            <p:nvPr/>
          </p:nvSpPr>
          <p:spPr>
            <a:xfrm>
              <a:off x="4373323" y="1855264"/>
              <a:ext cx="2771333" cy="3642856"/>
            </a:xfrm>
            <a:custGeom>
              <a:avLst/>
              <a:gdLst>
                <a:gd name="connsiteX0" fmla="*/ 1405299 w 2771333"/>
                <a:gd name="connsiteY0" fmla="*/ 377758 h 3642856"/>
                <a:gd name="connsiteX1" fmla="*/ 750732 w 2771333"/>
                <a:gd name="connsiteY1" fmla="*/ 940856 h 3642856"/>
                <a:gd name="connsiteX2" fmla="*/ 738261 w 2771333"/>
                <a:gd name="connsiteY2" fmla="*/ 1071423 h 3642856"/>
                <a:gd name="connsiteX3" fmla="*/ 2072337 w 2771333"/>
                <a:gd name="connsiteY3" fmla="*/ 1071423 h 3642856"/>
                <a:gd name="connsiteX4" fmla="*/ 2059867 w 2771333"/>
                <a:gd name="connsiteY4" fmla="*/ 940856 h 3642856"/>
                <a:gd name="connsiteX5" fmla="*/ 1405299 w 2771333"/>
                <a:gd name="connsiteY5" fmla="*/ 377758 h 3642856"/>
                <a:gd name="connsiteX6" fmla="*/ 1405299 w 2771333"/>
                <a:gd name="connsiteY6" fmla="*/ 0 h 3642856"/>
                <a:gd name="connsiteX7" fmla="*/ 2445799 w 2771333"/>
                <a:gd name="connsiteY7" fmla="*/ 972254 h 3642856"/>
                <a:gd name="connsiteX8" fmla="*/ 2450636 w 2771333"/>
                <a:gd name="connsiteY8" fmla="*/ 1071423 h 3642856"/>
                <a:gd name="connsiteX9" fmla="*/ 2771333 w 2771333"/>
                <a:gd name="connsiteY9" fmla="*/ 1071423 h 3642856"/>
                <a:gd name="connsiteX10" fmla="*/ 2771333 w 2771333"/>
                <a:gd name="connsiteY10" fmla="*/ 3642856 h 3642856"/>
                <a:gd name="connsiteX11" fmla="*/ 0 w 2771333"/>
                <a:gd name="connsiteY11" fmla="*/ 3642856 h 3642856"/>
                <a:gd name="connsiteX12" fmla="*/ 0 w 2771333"/>
                <a:gd name="connsiteY12" fmla="*/ 1071423 h 3642856"/>
                <a:gd name="connsiteX13" fmla="*/ 359963 w 2771333"/>
                <a:gd name="connsiteY13" fmla="*/ 1071423 h 3642856"/>
                <a:gd name="connsiteX14" fmla="*/ 364799 w 2771333"/>
                <a:gd name="connsiteY14" fmla="*/ 972254 h 3642856"/>
                <a:gd name="connsiteX15" fmla="*/ 1405299 w 2771333"/>
                <a:gd name="connsiteY15" fmla="*/ 0 h 364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71333" h="3642856">
                  <a:moveTo>
                    <a:pt x="1405299" y="377758"/>
                  </a:moveTo>
                  <a:cubicBezTo>
                    <a:pt x="1082420" y="377758"/>
                    <a:pt x="813033" y="619497"/>
                    <a:pt x="750732" y="940856"/>
                  </a:cubicBezTo>
                  <a:lnTo>
                    <a:pt x="738261" y="1071423"/>
                  </a:lnTo>
                  <a:lnTo>
                    <a:pt x="2072337" y="1071423"/>
                  </a:lnTo>
                  <a:lnTo>
                    <a:pt x="2059867" y="940856"/>
                  </a:lnTo>
                  <a:cubicBezTo>
                    <a:pt x="1997565" y="619497"/>
                    <a:pt x="1728179" y="377758"/>
                    <a:pt x="1405299" y="377758"/>
                  </a:cubicBezTo>
                  <a:close/>
                  <a:moveTo>
                    <a:pt x="1405299" y="0"/>
                  </a:moveTo>
                  <a:cubicBezTo>
                    <a:pt x="1946832" y="0"/>
                    <a:pt x="2392239" y="426154"/>
                    <a:pt x="2445799" y="972254"/>
                  </a:cubicBezTo>
                  <a:lnTo>
                    <a:pt x="2450636" y="1071423"/>
                  </a:lnTo>
                  <a:lnTo>
                    <a:pt x="2771333" y="1071423"/>
                  </a:lnTo>
                  <a:lnTo>
                    <a:pt x="2771333" y="3642856"/>
                  </a:lnTo>
                  <a:lnTo>
                    <a:pt x="0" y="3642856"/>
                  </a:lnTo>
                  <a:lnTo>
                    <a:pt x="0" y="1071423"/>
                  </a:lnTo>
                  <a:lnTo>
                    <a:pt x="359963" y="1071423"/>
                  </a:lnTo>
                  <a:lnTo>
                    <a:pt x="364799" y="972254"/>
                  </a:lnTo>
                  <a:cubicBezTo>
                    <a:pt x="418360" y="426154"/>
                    <a:pt x="863766" y="0"/>
                    <a:pt x="140529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sz="1800">
                <a:solidFill>
                  <a:prstClr val="black"/>
                </a:solidFill>
                <a:latin typeface="Segoe UI"/>
              </a:endParaRPr>
            </a:p>
          </p:txBody>
        </p:sp>
        <p:sp>
          <p:nvSpPr>
            <p:cNvPr id="56" name="Freeform: Shape 55">
              <a:extLst>
                <a:ext uri="{FF2B5EF4-FFF2-40B4-BE49-F238E27FC236}">
                  <a16:creationId xmlns:a16="http://schemas.microsoft.com/office/drawing/2014/main" id="{817421CB-1EDB-4255-BE65-F5A0BA8AA35D}"/>
                </a:ext>
              </a:extLst>
            </p:cNvPr>
            <p:cNvSpPr/>
            <p:nvPr/>
          </p:nvSpPr>
          <p:spPr>
            <a:xfrm>
              <a:off x="5451328" y="3779763"/>
              <a:ext cx="615330" cy="1137193"/>
            </a:xfrm>
            <a:custGeom>
              <a:avLst/>
              <a:gdLst>
                <a:gd name="connsiteX0" fmla="*/ 307665 w 615330"/>
                <a:gd name="connsiteY0" fmla="*/ 0 h 1137193"/>
                <a:gd name="connsiteX1" fmla="*/ 615330 w 615330"/>
                <a:gd name="connsiteY1" fmla="*/ 307666 h 1137193"/>
                <a:gd name="connsiteX2" fmla="*/ 427422 w 615330"/>
                <a:gd name="connsiteY2" fmla="*/ 591154 h 1137193"/>
                <a:gd name="connsiteX3" fmla="*/ 412107 w 615330"/>
                <a:gd name="connsiteY3" fmla="*/ 594246 h 1137193"/>
                <a:gd name="connsiteX4" fmla="*/ 412107 w 615330"/>
                <a:gd name="connsiteY4" fmla="*/ 1137193 h 1137193"/>
                <a:gd name="connsiteX5" fmla="*/ 214098 w 615330"/>
                <a:gd name="connsiteY5" fmla="*/ 1137193 h 1137193"/>
                <a:gd name="connsiteX6" fmla="*/ 214098 w 615330"/>
                <a:gd name="connsiteY6" fmla="*/ 596442 h 1137193"/>
                <a:gd name="connsiteX7" fmla="*/ 187908 w 615330"/>
                <a:gd name="connsiteY7" fmla="*/ 591154 h 1137193"/>
                <a:gd name="connsiteX8" fmla="*/ 0 w 615330"/>
                <a:gd name="connsiteY8" fmla="*/ 307666 h 1137193"/>
                <a:gd name="connsiteX9" fmla="*/ 307665 w 615330"/>
                <a:gd name="connsiteY9" fmla="*/ 0 h 11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5330" h="1137193">
                  <a:moveTo>
                    <a:pt x="307665" y="0"/>
                  </a:moveTo>
                  <a:cubicBezTo>
                    <a:pt x="477584" y="0"/>
                    <a:pt x="615330" y="137747"/>
                    <a:pt x="615330" y="307666"/>
                  </a:cubicBezTo>
                  <a:cubicBezTo>
                    <a:pt x="615330" y="435106"/>
                    <a:pt x="537848" y="544448"/>
                    <a:pt x="427422" y="591154"/>
                  </a:cubicBezTo>
                  <a:lnTo>
                    <a:pt x="412107" y="594246"/>
                  </a:lnTo>
                  <a:lnTo>
                    <a:pt x="412107" y="1137193"/>
                  </a:lnTo>
                  <a:lnTo>
                    <a:pt x="214098" y="1137193"/>
                  </a:lnTo>
                  <a:lnTo>
                    <a:pt x="214098" y="596442"/>
                  </a:lnTo>
                  <a:lnTo>
                    <a:pt x="187908" y="591154"/>
                  </a:lnTo>
                  <a:cubicBezTo>
                    <a:pt x="77482" y="544448"/>
                    <a:pt x="0" y="435106"/>
                    <a:pt x="0" y="307666"/>
                  </a:cubicBezTo>
                  <a:cubicBezTo>
                    <a:pt x="0" y="137747"/>
                    <a:pt x="137746" y="0"/>
                    <a:pt x="307665" y="0"/>
                  </a:cubicBezTo>
                  <a:close/>
                </a:path>
              </a:pathLst>
            </a:cu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14225"/>
              <a:endParaRPr lang="en-US" sz="1800">
                <a:solidFill>
                  <a:prstClr val="white"/>
                </a:solidFill>
                <a:latin typeface="Segoe UI"/>
              </a:endParaRPr>
            </a:p>
          </p:txBody>
        </p:sp>
      </p:grpSp>
      <p:grpSp>
        <p:nvGrpSpPr>
          <p:cNvPr id="57" name="Group 56">
            <a:extLst>
              <a:ext uri="{FF2B5EF4-FFF2-40B4-BE49-F238E27FC236}">
                <a16:creationId xmlns:a16="http://schemas.microsoft.com/office/drawing/2014/main" id="{6E7CA053-81AC-4ED1-844F-A95476C43733}"/>
              </a:ext>
            </a:extLst>
          </p:cNvPr>
          <p:cNvGrpSpPr/>
          <p:nvPr/>
        </p:nvGrpSpPr>
        <p:grpSpPr>
          <a:xfrm>
            <a:off x="10193757" y="3037131"/>
            <a:ext cx="1041642" cy="1209225"/>
            <a:chOff x="4972405" y="5350247"/>
            <a:chExt cx="570148" cy="661875"/>
          </a:xfrm>
        </p:grpSpPr>
        <p:sp>
          <p:nvSpPr>
            <p:cNvPr id="58" name="Rectangle 57">
              <a:extLst>
                <a:ext uri="{FF2B5EF4-FFF2-40B4-BE49-F238E27FC236}">
                  <a16:creationId xmlns:a16="http://schemas.microsoft.com/office/drawing/2014/main" id="{0D151E9A-A407-4DBB-A301-1EF7C041256E}"/>
                </a:ext>
              </a:extLst>
            </p:cNvPr>
            <p:cNvSpPr/>
            <p:nvPr/>
          </p:nvSpPr>
          <p:spPr>
            <a:xfrm rot="18000000">
              <a:off x="4991265" y="5570425"/>
              <a:ext cx="556178" cy="230415"/>
            </a:xfrm>
            <a:prstGeom prst="rect">
              <a:avLst/>
            </a:prstGeom>
            <a:solidFill>
              <a:schemeClr val="accent2"/>
            </a:solidFill>
            <a:ln w="6747" cap="flat">
              <a:noFill/>
              <a:prstDash val="solid"/>
              <a:miter/>
            </a:ln>
          </p:spPr>
          <p:txBody>
            <a:bodyPr rtlCol="0" anchor="ctr"/>
            <a:lstStyle/>
            <a:p>
              <a:pPr defTabSz="914225"/>
              <a:endParaRPr lang="en-US" sz="1800">
                <a:solidFill>
                  <a:prstClr val="black"/>
                </a:solidFill>
                <a:latin typeface="Segoe UI"/>
              </a:endParaRPr>
            </a:p>
          </p:txBody>
        </p:sp>
        <p:sp>
          <p:nvSpPr>
            <p:cNvPr id="59" name="Freeform: Shape 58">
              <a:extLst>
                <a:ext uri="{FF2B5EF4-FFF2-40B4-BE49-F238E27FC236}">
                  <a16:creationId xmlns:a16="http://schemas.microsoft.com/office/drawing/2014/main" id="{24E51BA7-B715-4106-BC7F-B9CE6B7B373E}"/>
                </a:ext>
              </a:extLst>
            </p:cNvPr>
            <p:cNvSpPr/>
            <p:nvPr/>
          </p:nvSpPr>
          <p:spPr>
            <a:xfrm rot="18000000">
              <a:off x="4849295" y="5505564"/>
              <a:ext cx="396690" cy="150469"/>
            </a:xfrm>
            <a:custGeom>
              <a:avLst/>
              <a:gdLst>
                <a:gd name="connsiteX0" fmla="*/ 349027 w 403529"/>
                <a:gd name="connsiteY0" fmla="*/ 57665 h 157308"/>
                <a:gd name="connsiteX1" fmla="*/ 359286 w 403529"/>
                <a:gd name="connsiteY1" fmla="*/ 83655 h 157308"/>
                <a:gd name="connsiteX2" fmla="*/ 400323 w 403529"/>
                <a:gd name="connsiteY2" fmla="*/ 75448 h 157308"/>
                <a:gd name="connsiteX3" fmla="*/ 371597 w 403529"/>
                <a:gd name="connsiteY3" fmla="*/ 3633 h 157308"/>
                <a:gd name="connsiteX4" fmla="*/ 3633 w 403529"/>
                <a:gd name="connsiteY4" fmla="*/ 154102 h 157308"/>
                <a:gd name="connsiteX5" fmla="*/ 214289 w 403529"/>
                <a:gd name="connsiteY5" fmla="*/ 112381 h 157308"/>
                <a:gd name="connsiteX0" fmla="*/ 210656 w 396690"/>
                <a:gd name="connsiteY0" fmla="*/ 108748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5" fmla="*/ 210656 w 396690"/>
                <a:gd name="connsiteY5" fmla="*/ 108748 h 150469"/>
                <a:gd name="connsiteX0" fmla="*/ 0 w 396690"/>
                <a:gd name="connsiteY0" fmla="*/ 150469 h 150469"/>
                <a:gd name="connsiteX1" fmla="*/ 355653 w 396690"/>
                <a:gd name="connsiteY1" fmla="*/ 80022 h 150469"/>
                <a:gd name="connsiteX2" fmla="*/ 396690 w 396690"/>
                <a:gd name="connsiteY2" fmla="*/ 71815 h 150469"/>
                <a:gd name="connsiteX3" fmla="*/ 367964 w 396690"/>
                <a:gd name="connsiteY3" fmla="*/ 0 h 150469"/>
                <a:gd name="connsiteX4" fmla="*/ 0 w 396690"/>
                <a:gd name="connsiteY4" fmla="*/ 150469 h 150469"/>
                <a:gd name="connsiteX0" fmla="*/ 0 w 396690"/>
                <a:gd name="connsiteY0" fmla="*/ 150469 h 150469"/>
                <a:gd name="connsiteX1" fmla="*/ 396690 w 396690"/>
                <a:gd name="connsiteY1" fmla="*/ 71815 h 150469"/>
                <a:gd name="connsiteX2" fmla="*/ 367964 w 396690"/>
                <a:gd name="connsiteY2" fmla="*/ 0 h 150469"/>
                <a:gd name="connsiteX3" fmla="*/ 0 w 396690"/>
                <a:gd name="connsiteY3" fmla="*/ 150469 h 150469"/>
              </a:gdLst>
              <a:ahLst/>
              <a:cxnLst>
                <a:cxn ang="0">
                  <a:pos x="connsiteX0" y="connsiteY0"/>
                </a:cxn>
                <a:cxn ang="0">
                  <a:pos x="connsiteX1" y="connsiteY1"/>
                </a:cxn>
                <a:cxn ang="0">
                  <a:pos x="connsiteX2" y="connsiteY2"/>
                </a:cxn>
                <a:cxn ang="0">
                  <a:pos x="connsiteX3" y="connsiteY3"/>
                </a:cxn>
              </a:cxnLst>
              <a:rect l="l" t="t" r="r" b="b"/>
              <a:pathLst>
                <a:path w="396690" h="150469">
                  <a:moveTo>
                    <a:pt x="0" y="150469"/>
                  </a:moveTo>
                  <a:lnTo>
                    <a:pt x="396690" y="71815"/>
                  </a:lnTo>
                  <a:lnTo>
                    <a:pt x="367964" y="0"/>
                  </a:lnTo>
                  <a:lnTo>
                    <a:pt x="0" y="150469"/>
                  </a:lnTo>
                  <a:close/>
                </a:path>
              </a:pathLst>
            </a:custGeom>
            <a:solidFill>
              <a:schemeClr val="accent2"/>
            </a:solidFill>
            <a:ln w="6747" cap="flat">
              <a:noFill/>
              <a:prstDash val="solid"/>
              <a:miter/>
            </a:ln>
          </p:spPr>
          <p:txBody>
            <a:bodyPr rtlCol="0" anchor="ctr"/>
            <a:lstStyle/>
            <a:p>
              <a:pPr defTabSz="914225"/>
              <a:endParaRPr lang="en-US" sz="1800">
                <a:solidFill>
                  <a:prstClr val="black"/>
                </a:solidFill>
                <a:latin typeface="Segoe UI"/>
              </a:endParaRPr>
            </a:p>
          </p:txBody>
        </p:sp>
        <p:sp>
          <p:nvSpPr>
            <p:cNvPr id="60" name="Freeform: Shape 59">
              <a:extLst>
                <a:ext uri="{FF2B5EF4-FFF2-40B4-BE49-F238E27FC236}">
                  <a16:creationId xmlns:a16="http://schemas.microsoft.com/office/drawing/2014/main" id="{E2C1F15C-ECD9-4318-AE1B-7AD3F6807882}"/>
                </a:ext>
              </a:extLst>
            </p:cNvPr>
            <p:cNvSpPr/>
            <p:nvPr/>
          </p:nvSpPr>
          <p:spPr>
            <a:xfrm rot="18000000">
              <a:off x="4949313" y="5497638"/>
              <a:ext cx="364546" cy="69763"/>
            </a:xfrm>
            <a:custGeom>
              <a:avLst/>
              <a:gdLst>
                <a:gd name="connsiteX0" fmla="*/ 213605 w 369331"/>
                <a:gd name="connsiteY0" fmla="*/ 73396 h 75234"/>
                <a:gd name="connsiteX1" fmla="*/ 321669 w 369331"/>
                <a:gd name="connsiteY1" fmla="*/ 52194 h 75234"/>
                <a:gd name="connsiteX2" fmla="*/ 326457 w 369331"/>
                <a:gd name="connsiteY2" fmla="*/ 73396 h 75234"/>
                <a:gd name="connsiteX3" fmla="*/ 368178 w 369331"/>
                <a:gd name="connsiteY3" fmla="*/ 73396 h 75234"/>
                <a:gd name="connsiteX4" fmla="*/ 354499 w 369331"/>
                <a:gd name="connsiteY4" fmla="*/ 3633 h 75234"/>
                <a:gd name="connsiteX5" fmla="*/ 3633 w 369331"/>
                <a:gd name="connsiteY5" fmla="*/ 73396 h 75234"/>
                <a:gd name="connsiteX0" fmla="*/ 209972 w 364545"/>
                <a:gd name="connsiteY0" fmla="*/ 69763 h 69763"/>
                <a:gd name="connsiteX1" fmla="*/ 322824 w 364545"/>
                <a:gd name="connsiteY1" fmla="*/ 69763 h 69763"/>
                <a:gd name="connsiteX2" fmla="*/ 364545 w 364545"/>
                <a:gd name="connsiteY2" fmla="*/ 69763 h 69763"/>
                <a:gd name="connsiteX3" fmla="*/ 350866 w 364545"/>
                <a:gd name="connsiteY3" fmla="*/ 0 h 69763"/>
                <a:gd name="connsiteX4" fmla="*/ 0 w 364545"/>
                <a:gd name="connsiteY4" fmla="*/ 69763 h 69763"/>
                <a:gd name="connsiteX5" fmla="*/ 209972 w 364545"/>
                <a:gd name="connsiteY5" fmla="*/ 69763 h 69763"/>
                <a:gd name="connsiteX0" fmla="*/ 209972 w 364545"/>
                <a:gd name="connsiteY0" fmla="*/ 69763 h 69763"/>
                <a:gd name="connsiteX1" fmla="*/ 364545 w 364545"/>
                <a:gd name="connsiteY1" fmla="*/ 69763 h 69763"/>
                <a:gd name="connsiteX2" fmla="*/ 350866 w 364545"/>
                <a:gd name="connsiteY2" fmla="*/ 0 h 69763"/>
                <a:gd name="connsiteX3" fmla="*/ 0 w 364545"/>
                <a:gd name="connsiteY3" fmla="*/ 69763 h 69763"/>
                <a:gd name="connsiteX4" fmla="*/ 209972 w 364545"/>
                <a:gd name="connsiteY4" fmla="*/ 69763 h 69763"/>
                <a:gd name="connsiteX0" fmla="*/ 0 w 364545"/>
                <a:gd name="connsiteY0" fmla="*/ 69763 h 69763"/>
                <a:gd name="connsiteX1" fmla="*/ 364545 w 364545"/>
                <a:gd name="connsiteY1" fmla="*/ 69763 h 69763"/>
                <a:gd name="connsiteX2" fmla="*/ 350866 w 364545"/>
                <a:gd name="connsiteY2" fmla="*/ 0 h 69763"/>
                <a:gd name="connsiteX3" fmla="*/ 0 w 364545"/>
                <a:gd name="connsiteY3" fmla="*/ 69763 h 69763"/>
              </a:gdLst>
              <a:ahLst/>
              <a:cxnLst>
                <a:cxn ang="0">
                  <a:pos x="connsiteX0" y="connsiteY0"/>
                </a:cxn>
                <a:cxn ang="0">
                  <a:pos x="connsiteX1" y="connsiteY1"/>
                </a:cxn>
                <a:cxn ang="0">
                  <a:pos x="connsiteX2" y="connsiteY2"/>
                </a:cxn>
                <a:cxn ang="0">
                  <a:pos x="connsiteX3" y="connsiteY3"/>
                </a:cxn>
              </a:cxnLst>
              <a:rect l="l" t="t" r="r" b="b"/>
              <a:pathLst>
                <a:path w="364545" h="69763">
                  <a:moveTo>
                    <a:pt x="0" y="69763"/>
                  </a:moveTo>
                  <a:lnTo>
                    <a:pt x="364545" y="69763"/>
                  </a:lnTo>
                  <a:lnTo>
                    <a:pt x="350866" y="0"/>
                  </a:lnTo>
                  <a:lnTo>
                    <a:pt x="0" y="69763"/>
                  </a:lnTo>
                  <a:close/>
                </a:path>
              </a:pathLst>
            </a:custGeom>
            <a:solidFill>
              <a:schemeClr val="accent2"/>
            </a:solidFill>
            <a:ln w="6747" cap="flat">
              <a:noFill/>
              <a:prstDash val="solid"/>
              <a:miter/>
            </a:ln>
          </p:spPr>
          <p:txBody>
            <a:bodyPr rtlCol="0" anchor="ctr"/>
            <a:lstStyle/>
            <a:p>
              <a:pPr defTabSz="914225"/>
              <a:endParaRPr lang="en-US" sz="1800">
                <a:solidFill>
                  <a:prstClr val="black"/>
                </a:solidFill>
                <a:latin typeface="Segoe UI"/>
              </a:endParaRPr>
            </a:p>
          </p:txBody>
        </p:sp>
        <p:sp>
          <p:nvSpPr>
            <p:cNvPr id="61" name="Freeform: Shape 60">
              <a:extLst>
                <a:ext uri="{FF2B5EF4-FFF2-40B4-BE49-F238E27FC236}">
                  <a16:creationId xmlns:a16="http://schemas.microsoft.com/office/drawing/2014/main" id="{C062AF0E-83D9-4AB1-B2AB-1CA96820F163}"/>
                </a:ext>
              </a:extLst>
            </p:cNvPr>
            <p:cNvSpPr/>
            <p:nvPr/>
          </p:nvSpPr>
          <p:spPr bwMode="auto">
            <a:xfrm>
              <a:off x="5004687" y="5354091"/>
              <a:ext cx="537866" cy="658031"/>
            </a:xfrm>
            <a:custGeom>
              <a:avLst/>
              <a:gdLst>
                <a:gd name="connsiteX0" fmla="*/ 300938 w 537866"/>
                <a:gd name="connsiteY0" fmla="*/ 0 h 658031"/>
                <a:gd name="connsiteX1" fmla="*/ 537866 w 537866"/>
                <a:gd name="connsiteY1" fmla="*/ 136791 h 658031"/>
                <a:gd name="connsiteX2" fmla="*/ 236928 w 537866"/>
                <a:gd name="connsiteY2" fmla="*/ 658031 h 658031"/>
                <a:gd name="connsiteX3" fmla="*/ 0 w 537866"/>
                <a:gd name="connsiteY3" fmla="*/ 521240 h 658031"/>
                <a:gd name="connsiteX4" fmla="*/ 300938 w 537866"/>
                <a:gd name="connsiteY4" fmla="*/ 0 h 658031"/>
                <a:gd name="connsiteX5" fmla="*/ 333728 w 537866"/>
                <a:gd name="connsiteY5" fmla="*/ 66317 h 658031"/>
                <a:gd name="connsiteX6" fmla="*/ 305699 w 537866"/>
                <a:gd name="connsiteY6" fmla="*/ 73828 h 658031"/>
                <a:gd name="connsiteX7" fmla="*/ 69736 w 537866"/>
                <a:gd name="connsiteY7" fmla="*/ 482527 h 658031"/>
                <a:gd name="connsiteX8" fmla="*/ 79750 w 537866"/>
                <a:gd name="connsiteY8" fmla="*/ 519899 h 658031"/>
                <a:gd name="connsiteX9" fmla="*/ 198214 w 537866"/>
                <a:gd name="connsiteY9" fmla="*/ 588294 h 658031"/>
                <a:gd name="connsiteX10" fmla="*/ 235586 w 537866"/>
                <a:gd name="connsiteY10" fmla="*/ 578280 h 658031"/>
                <a:gd name="connsiteX11" fmla="*/ 471548 w 537866"/>
                <a:gd name="connsiteY11" fmla="*/ 169581 h 658031"/>
                <a:gd name="connsiteX12" fmla="*/ 464038 w 537866"/>
                <a:gd name="connsiteY12" fmla="*/ 141552 h 658031"/>
                <a:gd name="connsiteX13" fmla="*/ 333728 w 537866"/>
                <a:gd name="connsiteY13" fmla="*/ 66317 h 65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7866" h="658031">
                  <a:moveTo>
                    <a:pt x="300938" y="0"/>
                  </a:moveTo>
                  <a:lnTo>
                    <a:pt x="537866" y="136791"/>
                  </a:lnTo>
                  <a:lnTo>
                    <a:pt x="236928" y="658031"/>
                  </a:lnTo>
                  <a:lnTo>
                    <a:pt x="0" y="521240"/>
                  </a:lnTo>
                  <a:lnTo>
                    <a:pt x="300938" y="0"/>
                  </a:lnTo>
                  <a:close/>
                  <a:moveTo>
                    <a:pt x="333728" y="66317"/>
                  </a:moveTo>
                  <a:lnTo>
                    <a:pt x="305699" y="73828"/>
                  </a:lnTo>
                  <a:lnTo>
                    <a:pt x="69736" y="482527"/>
                  </a:lnTo>
                  <a:lnTo>
                    <a:pt x="79750" y="519899"/>
                  </a:lnTo>
                  <a:lnTo>
                    <a:pt x="198214" y="588294"/>
                  </a:lnTo>
                  <a:lnTo>
                    <a:pt x="235586" y="578280"/>
                  </a:lnTo>
                  <a:lnTo>
                    <a:pt x="471548" y="169581"/>
                  </a:lnTo>
                  <a:lnTo>
                    <a:pt x="464038" y="141552"/>
                  </a:lnTo>
                  <a:lnTo>
                    <a:pt x="333728" y="66317"/>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5"/>
              <a:endParaRPr lang="en-US" sz="1800">
                <a:solidFill>
                  <a:prstClr val="black"/>
                </a:solidFill>
                <a:latin typeface="Arial" charset="0"/>
                <a:ea typeface="Arial" charset="0"/>
                <a:cs typeface="Arial" charset="0"/>
              </a:endParaRPr>
            </a:p>
          </p:txBody>
        </p:sp>
        <p:sp>
          <p:nvSpPr>
            <p:cNvPr id="62" name="Freeform: Shape 61">
              <a:extLst>
                <a:ext uri="{FF2B5EF4-FFF2-40B4-BE49-F238E27FC236}">
                  <a16:creationId xmlns:a16="http://schemas.microsoft.com/office/drawing/2014/main" id="{4B7B5E9A-85C4-4A69-A2DF-29FB6D135BF7}"/>
                </a:ext>
              </a:extLst>
            </p:cNvPr>
            <p:cNvSpPr/>
            <p:nvPr/>
          </p:nvSpPr>
          <p:spPr bwMode="auto">
            <a:xfrm>
              <a:off x="5069908" y="5368909"/>
              <a:ext cx="182273" cy="338741"/>
            </a:xfrm>
            <a:custGeom>
              <a:avLst/>
              <a:gdLst>
                <a:gd name="connsiteX0" fmla="*/ 115017 w 182273"/>
                <a:gd name="connsiteY0" fmla="*/ 0 h 338741"/>
                <a:gd name="connsiteX1" fmla="*/ 182273 w 182273"/>
                <a:gd name="connsiteY1" fmla="*/ 23035 h 338741"/>
                <a:gd name="connsiteX2" fmla="*/ 161413 w 182273"/>
                <a:gd name="connsiteY2" fmla="*/ 59166 h 338741"/>
                <a:gd name="connsiteX3" fmla="*/ 140657 w 182273"/>
                <a:gd name="connsiteY3" fmla="*/ 52712 h 338741"/>
                <a:gd name="connsiteX4" fmla="*/ 104987 w 182273"/>
                <a:gd name="connsiteY4" fmla="*/ 156899 h 338741"/>
                <a:gd name="connsiteX5" fmla="*/ 0 w 182273"/>
                <a:gd name="connsiteY5" fmla="*/ 338741 h 338741"/>
                <a:gd name="connsiteX6" fmla="*/ 115017 w 182273"/>
                <a:gd name="connsiteY6" fmla="*/ 0 h 33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2273" h="338741">
                  <a:moveTo>
                    <a:pt x="115017" y="0"/>
                  </a:moveTo>
                  <a:lnTo>
                    <a:pt x="182273" y="23035"/>
                  </a:lnTo>
                  <a:lnTo>
                    <a:pt x="161413" y="59166"/>
                  </a:lnTo>
                  <a:lnTo>
                    <a:pt x="140657" y="52712"/>
                  </a:lnTo>
                  <a:lnTo>
                    <a:pt x="104987" y="156899"/>
                  </a:lnTo>
                  <a:lnTo>
                    <a:pt x="0" y="338741"/>
                  </a:lnTo>
                  <a:lnTo>
                    <a:pt x="115017"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5"/>
              <a:endParaRPr lang="en-US" sz="1800">
                <a:solidFill>
                  <a:prstClr val="black"/>
                </a:solidFill>
                <a:latin typeface="Arial" charset="0"/>
                <a:ea typeface="Arial" charset="0"/>
                <a:cs typeface="Arial" charset="0"/>
              </a:endParaRPr>
            </a:p>
          </p:txBody>
        </p:sp>
        <p:sp>
          <p:nvSpPr>
            <p:cNvPr id="63" name="Freeform: Shape 62">
              <a:extLst>
                <a:ext uri="{FF2B5EF4-FFF2-40B4-BE49-F238E27FC236}">
                  <a16:creationId xmlns:a16="http://schemas.microsoft.com/office/drawing/2014/main" id="{9B4BF538-1AF8-401A-8F12-A449D25DB2A6}"/>
                </a:ext>
              </a:extLst>
            </p:cNvPr>
            <p:cNvSpPr/>
            <p:nvPr/>
          </p:nvSpPr>
          <p:spPr bwMode="auto">
            <a:xfrm>
              <a:off x="5012873" y="5396123"/>
              <a:ext cx="130229" cy="393901"/>
            </a:xfrm>
            <a:custGeom>
              <a:avLst/>
              <a:gdLst>
                <a:gd name="connsiteX0" fmla="*/ 53672 w 130229"/>
                <a:gd name="connsiteY0" fmla="*/ 0 h 393901"/>
                <a:gd name="connsiteX1" fmla="*/ 130229 w 130229"/>
                <a:gd name="connsiteY1" fmla="*/ 11031 h 393901"/>
                <a:gd name="connsiteX2" fmla="*/ 116817 w 130229"/>
                <a:gd name="connsiteY2" fmla="*/ 50673 h 393901"/>
                <a:gd name="connsiteX3" fmla="*/ 89180 w 130229"/>
                <a:gd name="connsiteY3" fmla="*/ 46563 h 393901"/>
                <a:gd name="connsiteX4" fmla="*/ 69196 w 130229"/>
                <a:gd name="connsiteY4" fmla="*/ 190607 h 393901"/>
                <a:gd name="connsiteX5" fmla="*/ 0 w 130229"/>
                <a:gd name="connsiteY5" fmla="*/ 393901 h 393901"/>
                <a:gd name="connsiteX6" fmla="*/ 53672 w 130229"/>
                <a:gd name="connsiteY6" fmla="*/ 0 h 39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229" h="393901">
                  <a:moveTo>
                    <a:pt x="53672" y="0"/>
                  </a:moveTo>
                  <a:lnTo>
                    <a:pt x="130229" y="11031"/>
                  </a:lnTo>
                  <a:lnTo>
                    <a:pt x="116817" y="50673"/>
                  </a:lnTo>
                  <a:lnTo>
                    <a:pt x="89180" y="46563"/>
                  </a:lnTo>
                  <a:lnTo>
                    <a:pt x="69196" y="190607"/>
                  </a:lnTo>
                  <a:lnTo>
                    <a:pt x="0" y="393901"/>
                  </a:lnTo>
                  <a:lnTo>
                    <a:pt x="53672" y="0"/>
                  </a:ln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5"/>
              <a:endParaRPr lang="en-US" sz="1800">
                <a:solidFill>
                  <a:prstClr val="black"/>
                </a:solidFill>
                <a:latin typeface="Arial" charset="0"/>
                <a:ea typeface="Arial" charset="0"/>
                <a:cs typeface="Arial" charset="0"/>
              </a:endParaRPr>
            </a:p>
          </p:txBody>
        </p:sp>
        <p:sp>
          <p:nvSpPr>
            <p:cNvPr id="64" name="Freeform: Shape 63">
              <a:extLst>
                <a:ext uri="{FF2B5EF4-FFF2-40B4-BE49-F238E27FC236}">
                  <a16:creationId xmlns:a16="http://schemas.microsoft.com/office/drawing/2014/main" id="{D5E05CD3-6189-44FE-B15E-FAFE4CF90FB1}"/>
                </a:ext>
              </a:extLst>
            </p:cNvPr>
            <p:cNvSpPr/>
            <p:nvPr/>
          </p:nvSpPr>
          <p:spPr bwMode="auto">
            <a:xfrm>
              <a:off x="5338590" y="5514504"/>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5"/>
              <a:endParaRPr lang="en-US" sz="1800">
                <a:solidFill>
                  <a:prstClr val="black"/>
                </a:solidFill>
                <a:latin typeface="Arial" charset="0"/>
                <a:ea typeface="Arial" charset="0"/>
                <a:cs typeface="Arial" charset="0"/>
              </a:endParaRPr>
            </a:p>
          </p:txBody>
        </p:sp>
        <p:sp>
          <p:nvSpPr>
            <p:cNvPr id="65" name="Freeform: Shape 64">
              <a:extLst>
                <a:ext uri="{FF2B5EF4-FFF2-40B4-BE49-F238E27FC236}">
                  <a16:creationId xmlns:a16="http://schemas.microsoft.com/office/drawing/2014/main" id="{E32AF856-E597-4AAD-9587-94CAEC0FF6C5}"/>
                </a:ext>
              </a:extLst>
            </p:cNvPr>
            <p:cNvSpPr/>
            <p:nvPr/>
          </p:nvSpPr>
          <p:spPr bwMode="auto">
            <a:xfrm>
              <a:off x="5208358" y="5624665"/>
              <a:ext cx="130520" cy="116881"/>
            </a:xfrm>
            <a:custGeom>
              <a:avLst/>
              <a:gdLst>
                <a:gd name="connsiteX0" fmla="*/ 42722 w 130520"/>
                <a:gd name="connsiteY0" fmla="*/ 753 h 116881"/>
                <a:gd name="connsiteX1" fmla="*/ 92618 w 130520"/>
                <a:gd name="connsiteY1" fmla="*/ 11055 h 116881"/>
                <a:gd name="connsiteX2" fmla="*/ 124492 w 130520"/>
                <a:gd name="connsiteY2" fmla="*/ 92638 h 116881"/>
                <a:gd name="connsiteX3" fmla="*/ 37902 w 130520"/>
                <a:gd name="connsiteY3" fmla="*/ 105826 h 116881"/>
                <a:gd name="connsiteX4" fmla="*/ 6029 w 130520"/>
                <a:gd name="connsiteY4" fmla="*/ 24243 h 116881"/>
                <a:gd name="connsiteX5" fmla="*/ 42722 w 130520"/>
                <a:gd name="connsiteY5" fmla="*/ 753 h 116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520" h="116881">
                  <a:moveTo>
                    <a:pt x="42722" y="753"/>
                  </a:moveTo>
                  <a:cubicBezTo>
                    <a:pt x="58392" y="-1633"/>
                    <a:pt x="76262" y="1612"/>
                    <a:pt x="92618" y="11055"/>
                  </a:cubicBezTo>
                  <a:cubicBezTo>
                    <a:pt x="125332" y="29942"/>
                    <a:pt x="139602" y="66468"/>
                    <a:pt x="124492" y="92638"/>
                  </a:cubicBezTo>
                  <a:cubicBezTo>
                    <a:pt x="109383" y="118808"/>
                    <a:pt x="70616" y="124713"/>
                    <a:pt x="37902" y="105826"/>
                  </a:cubicBezTo>
                  <a:cubicBezTo>
                    <a:pt x="5190" y="86940"/>
                    <a:pt x="-9080" y="50413"/>
                    <a:pt x="6029" y="24243"/>
                  </a:cubicBezTo>
                  <a:cubicBezTo>
                    <a:pt x="13584" y="11158"/>
                    <a:pt x="27053" y="3140"/>
                    <a:pt x="42722" y="75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5"/>
              <a:endParaRPr lang="en-US" sz="1800">
                <a:solidFill>
                  <a:prstClr val="black"/>
                </a:solidFill>
                <a:latin typeface="Arial" charset="0"/>
                <a:ea typeface="Arial" charset="0"/>
                <a:cs typeface="Arial" charset="0"/>
              </a:endParaRPr>
            </a:p>
          </p:txBody>
        </p:sp>
        <p:sp>
          <p:nvSpPr>
            <p:cNvPr id="66" name="Freeform: Shape 65">
              <a:extLst>
                <a:ext uri="{FF2B5EF4-FFF2-40B4-BE49-F238E27FC236}">
                  <a16:creationId xmlns:a16="http://schemas.microsoft.com/office/drawing/2014/main" id="{8562D8FA-25D1-4555-B1C1-0650D17FA7EC}"/>
                </a:ext>
              </a:extLst>
            </p:cNvPr>
            <p:cNvSpPr/>
            <p:nvPr/>
          </p:nvSpPr>
          <p:spPr bwMode="auto">
            <a:xfrm>
              <a:off x="5167603" y="5810662"/>
              <a:ext cx="41044" cy="41044"/>
            </a:xfrm>
            <a:custGeom>
              <a:avLst/>
              <a:gdLst>
                <a:gd name="connsiteX0" fmla="*/ 15212 w 41044"/>
                <a:gd name="connsiteY0" fmla="*/ 703 h 41044"/>
                <a:gd name="connsiteX1" fmla="*/ 30782 w 41044"/>
                <a:gd name="connsiteY1" fmla="*/ 2753 h 41044"/>
                <a:gd name="connsiteX2" fmla="*/ 38292 w 41044"/>
                <a:gd name="connsiteY2" fmla="*/ 30781 h 41044"/>
                <a:gd name="connsiteX3" fmla="*/ 10263 w 41044"/>
                <a:gd name="connsiteY3" fmla="*/ 38292 h 41044"/>
                <a:gd name="connsiteX4" fmla="*/ 2753 w 41044"/>
                <a:gd name="connsiteY4" fmla="*/ 10262 h 41044"/>
                <a:gd name="connsiteX5" fmla="*/ 15212 w 41044"/>
                <a:gd name="connsiteY5" fmla="*/ 703 h 4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44" h="41044">
                  <a:moveTo>
                    <a:pt x="15212" y="703"/>
                  </a:moveTo>
                  <a:cubicBezTo>
                    <a:pt x="20284" y="-656"/>
                    <a:pt x="25875" y="-80"/>
                    <a:pt x="30782" y="2753"/>
                  </a:cubicBezTo>
                  <a:cubicBezTo>
                    <a:pt x="40595" y="8419"/>
                    <a:pt x="43958" y="20967"/>
                    <a:pt x="38292" y="30781"/>
                  </a:cubicBezTo>
                  <a:cubicBezTo>
                    <a:pt x="32626" y="40595"/>
                    <a:pt x="20077" y="43958"/>
                    <a:pt x="10263" y="38292"/>
                  </a:cubicBezTo>
                  <a:cubicBezTo>
                    <a:pt x="449" y="32626"/>
                    <a:pt x="-2913" y="20076"/>
                    <a:pt x="2753" y="10262"/>
                  </a:cubicBezTo>
                  <a:cubicBezTo>
                    <a:pt x="5586" y="5356"/>
                    <a:pt x="10140" y="2062"/>
                    <a:pt x="15212" y="703"/>
                  </a:cubicBezTo>
                  <a:close/>
                </a:path>
              </a:pathLst>
            </a:custGeom>
            <a:solidFill>
              <a:schemeClr val="accent1"/>
            </a:solidFill>
            <a:ln w="12700" cap="rnd">
              <a:noFill/>
              <a:miter lim="800000"/>
              <a:headEnd/>
              <a:tailEn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defTabSz="914225"/>
              <a:endParaRPr lang="en-US" sz="1800">
                <a:solidFill>
                  <a:prstClr val="black"/>
                </a:solidFill>
                <a:latin typeface="Arial" charset="0"/>
                <a:ea typeface="Arial" charset="0"/>
                <a:cs typeface="Arial" charset="0"/>
              </a:endParaRPr>
            </a:p>
          </p:txBody>
        </p:sp>
      </p:grpSp>
      <p:grpSp>
        <p:nvGrpSpPr>
          <p:cNvPr id="16" name="Group 15">
            <a:extLst>
              <a:ext uri="{FF2B5EF4-FFF2-40B4-BE49-F238E27FC236}">
                <a16:creationId xmlns:a16="http://schemas.microsoft.com/office/drawing/2014/main" id="{FCEFD313-588C-40E6-AE97-51DE9C8981D3}"/>
              </a:ext>
            </a:extLst>
          </p:cNvPr>
          <p:cNvGrpSpPr/>
          <p:nvPr/>
        </p:nvGrpSpPr>
        <p:grpSpPr>
          <a:xfrm>
            <a:off x="933174" y="3111688"/>
            <a:ext cx="1073247" cy="1060110"/>
            <a:chOff x="5316609" y="3216883"/>
            <a:chExt cx="1073399" cy="1060260"/>
          </a:xfrm>
        </p:grpSpPr>
        <p:sp>
          <p:nvSpPr>
            <p:cNvPr id="47" name="Rectangle 46">
              <a:extLst>
                <a:ext uri="{FF2B5EF4-FFF2-40B4-BE49-F238E27FC236}">
                  <a16:creationId xmlns:a16="http://schemas.microsoft.com/office/drawing/2014/main" id="{53698AE2-1629-4E73-822A-1255AB5D9E49}"/>
                </a:ext>
              </a:extLst>
            </p:cNvPr>
            <p:cNvSpPr/>
            <p:nvPr/>
          </p:nvSpPr>
          <p:spPr bwMode="auto">
            <a:xfrm>
              <a:off x="5316609" y="3453633"/>
              <a:ext cx="823510" cy="823510"/>
            </a:xfrm>
            <a:prstGeom prst="rect">
              <a:avLst/>
            </a:prstGeom>
            <a:solidFill>
              <a:schemeClr val="accent2"/>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sp>
          <p:nvSpPr>
            <p:cNvPr id="95" name="Freeform: Shape 94">
              <a:extLst>
                <a:ext uri="{FF2B5EF4-FFF2-40B4-BE49-F238E27FC236}">
                  <a16:creationId xmlns:a16="http://schemas.microsoft.com/office/drawing/2014/main" id="{6767FBC3-33DA-4013-A5BA-34DC56671701}"/>
                </a:ext>
              </a:extLst>
            </p:cNvPr>
            <p:cNvSpPr/>
            <p:nvPr/>
          </p:nvSpPr>
          <p:spPr bwMode="auto">
            <a:xfrm>
              <a:off x="5316609" y="3216883"/>
              <a:ext cx="1073399" cy="1060260"/>
            </a:xfrm>
            <a:custGeom>
              <a:avLst/>
              <a:gdLst>
                <a:gd name="connsiteX0" fmla="*/ 1073399 w 1073399"/>
                <a:gd name="connsiteY0" fmla="*/ 0 h 1060260"/>
                <a:gd name="connsiteX1" fmla="*/ 1036388 w 1073399"/>
                <a:gd name="connsiteY1" fmla="*/ 355572 h 1060260"/>
                <a:gd name="connsiteX2" fmla="*/ 956748 w 1073399"/>
                <a:gd name="connsiteY2" fmla="*/ 275931 h 1060260"/>
                <a:gd name="connsiteX3" fmla="*/ 172419 w 1073399"/>
                <a:gd name="connsiteY3" fmla="*/ 1060260 h 1060260"/>
                <a:gd name="connsiteX4" fmla="*/ 0 w 1073399"/>
                <a:gd name="connsiteY4" fmla="*/ 1060260 h 1060260"/>
                <a:gd name="connsiteX5" fmla="*/ 0 w 1073399"/>
                <a:gd name="connsiteY5" fmla="*/ 914117 h 1060260"/>
                <a:gd name="connsiteX6" fmla="*/ 797467 w 1073399"/>
                <a:gd name="connsiteY6" fmla="*/ 116651 h 1060260"/>
                <a:gd name="connsiteX7" fmla="*/ 717826 w 1073399"/>
                <a:gd name="connsiteY7" fmla="*/ 37010 h 10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3399" h="1060260">
                  <a:moveTo>
                    <a:pt x="1073399" y="0"/>
                  </a:moveTo>
                  <a:lnTo>
                    <a:pt x="1036388" y="355572"/>
                  </a:lnTo>
                  <a:lnTo>
                    <a:pt x="956748" y="275931"/>
                  </a:lnTo>
                  <a:lnTo>
                    <a:pt x="172419" y="1060260"/>
                  </a:lnTo>
                  <a:lnTo>
                    <a:pt x="0" y="1060260"/>
                  </a:lnTo>
                  <a:lnTo>
                    <a:pt x="0" y="914117"/>
                  </a:lnTo>
                  <a:lnTo>
                    <a:pt x="797467" y="116651"/>
                  </a:lnTo>
                  <a:lnTo>
                    <a:pt x="717826" y="37010"/>
                  </a:lnTo>
                  <a:close/>
                </a:path>
              </a:pathLst>
            </a:custGeom>
            <a:solidFill>
              <a:schemeClr val="accent1"/>
            </a:solidFill>
            <a:ln w="15875">
              <a:no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noAutofit/>
            </a:bodyPr>
            <a:lstStyle/>
            <a:p>
              <a:pPr algn="ctr" defTabSz="932293" fontAlgn="base">
                <a:spcBef>
                  <a:spcPct val="0"/>
                </a:spcBef>
                <a:spcAft>
                  <a:spcPct val="0"/>
                </a:spcAft>
                <a:defRPr/>
              </a:pPr>
              <a:endParaRPr lang="en-US" sz="2000">
                <a:gradFill>
                  <a:gsLst>
                    <a:gs pos="0">
                      <a:srgbClr val="FFFFFF"/>
                    </a:gs>
                    <a:gs pos="100000">
                      <a:srgbClr val="FFFFFF"/>
                    </a:gs>
                  </a:gsLst>
                  <a:lin ang="5400000" scaled="0"/>
                </a:gradFill>
                <a:latin typeface="Segoe UI"/>
              </a:endParaRPr>
            </a:p>
          </p:txBody>
        </p:sp>
      </p:grpSp>
      <p:cxnSp>
        <p:nvCxnSpPr>
          <p:cNvPr id="19" name="Straight Connector 18">
            <a:extLst>
              <a:ext uri="{FF2B5EF4-FFF2-40B4-BE49-F238E27FC236}">
                <a16:creationId xmlns:a16="http://schemas.microsoft.com/office/drawing/2014/main" id="{5AE0978A-771F-4836-B7EE-E0E215DDE059}"/>
              </a:ext>
            </a:extLst>
          </p:cNvPr>
          <p:cNvCxnSpPr/>
          <p:nvPr/>
        </p:nvCxnSpPr>
        <p:spPr>
          <a:xfrm>
            <a:off x="2640856" y="1683869"/>
            <a:ext cx="0" cy="3226068"/>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0901B6C-3FDC-4A31-987D-23039D8D4538}"/>
              </a:ext>
            </a:extLst>
          </p:cNvPr>
          <p:cNvCxnSpPr/>
          <p:nvPr/>
        </p:nvCxnSpPr>
        <p:spPr>
          <a:xfrm>
            <a:off x="4945301" y="1683869"/>
            <a:ext cx="0" cy="3226068"/>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76C82B7-C43C-42D6-B484-523510F15593}"/>
              </a:ext>
            </a:extLst>
          </p:cNvPr>
          <p:cNvCxnSpPr/>
          <p:nvPr/>
        </p:nvCxnSpPr>
        <p:spPr>
          <a:xfrm>
            <a:off x="7249746" y="1683869"/>
            <a:ext cx="0" cy="3226068"/>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C8E701A-1D36-4B0D-A789-1D5E37A17C6C}"/>
              </a:ext>
            </a:extLst>
          </p:cNvPr>
          <p:cNvCxnSpPr/>
          <p:nvPr/>
        </p:nvCxnSpPr>
        <p:spPr>
          <a:xfrm>
            <a:off x="9554190" y="1683869"/>
            <a:ext cx="0" cy="3226068"/>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5645F531-B328-42EA-8C2E-B0A4CF307B68}"/>
              </a:ext>
            </a:extLst>
          </p:cNvPr>
          <p:cNvSpPr txBox="1"/>
          <p:nvPr/>
        </p:nvSpPr>
        <p:spPr>
          <a:xfrm>
            <a:off x="7489655" y="4400558"/>
            <a:ext cx="1828541" cy="657395"/>
          </a:xfrm>
          <a:prstGeom prst="rect">
            <a:avLst/>
          </a:prstGeom>
          <a:noFill/>
        </p:spPr>
        <p:txBody>
          <a:bodyPr wrap="square" lIns="91427" tIns="45713" rIns="91427" bIns="45713" rtlCol="0">
            <a:spAutoFit/>
          </a:bodyPr>
          <a:lstStyle/>
          <a:p>
            <a:pPr algn="ctr" defTabSz="914225">
              <a:spcAft>
                <a:spcPts val="600"/>
              </a:spcAft>
            </a:pPr>
            <a:r>
              <a:rPr lang="en-US" sz="1200">
                <a:gradFill>
                  <a:gsLst>
                    <a:gs pos="2917">
                      <a:prstClr val="black"/>
                    </a:gs>
                    <a:gs pos="30000">
                      <a:prstClr val="black"/>
                    </a:gs>
                  </a:gsLst>
                  <a:lin ang="5400000" scaled="0"/>
                </a:gradFill>
                <a:latin typeface="Segoe UI"/>
              </a:rPr>
              <a:t>The broadest SQL Server compatibility and VNET support</a:t>
            </a:r>
          </a:p>
        </p:txBody>
      </p:sp>
      <p:sp>
        <p:nvSpPr>
          <p:cNvPr id="37" name="TextBox 36">
            <a:extLst>
              <a:ext uri="{FF2B5EF4-FFF2-40B4-BE49-F238E27FC236}">
                <a16:creationId xmlns:a16="http://schemas.microsoft.com/office/drawing/2014/main" id="{B8518AC2-F406-4F42-B387-0F0C0FEACD54}"/>
              </a:ext>
            </a:extLst>
          </p:cNvPr>
          <p:cNvSpPr txBox="1"/>
          <p:nvPr/>
        </p:nvSpPr>
        <p:spPr>
          <a:xfrm>
            <a:off x="9794099" y="4396204"/>
            <a:ext cx="1828541" cy="657395"/>
          </a:xfrm>
          <a:prstGeom prst="rect">
            <a:avLst/>
          </a:prstGeom>
          <a:noFill/>
        </p:spPr>
        <p:txBody>
          <a:bodyPr wrap="square" lIns="91427" tIns="45713" rIns="91427" bIns="45713" rtlCol="0">
            <a:spAutoFit/>
          </a:bodyPr>
          <a:lstStyle/>
          <a:p>
            <a:pPr algn="ctr" defTabSz="914225">
              <a:spcAft>
                <a:spcPts val="600"/>
              </a:spcAft>
            </a:pPr>
            <a:r>
              <a:rPr lang="en-US" sz="1200">
                <a:gradFill>
                  <a:gsLst>
                    <a:gs pos="2917">
                      <a:prstClr val="black"/>
                    </a:gs>
                    <a:gs pos="30000">
                      <a:prstClr val="black"/>
                    </a:gs>
                  </a:gsLst>
                  <a:lin ang="5400000" scaled="0"/>
                </a:gradFill>
                <a:latin typeface="Segoe UI"/>
              </a:rPr>
              <a:t>Up to 80% savings with Azure Hybrid Benefit and reserved capacity </a:t>
            </a:r>
          </a:p>
        </p:txBody>
      </p:sp>
      <p:sp>
        <p:nvSpPr>
          <p:cNvPr id="40" name="TextBox 39">
            <a:extLst>
              <a:ext uri="{FF2B5EF4-FFF2-40B4-BE49-F238E27FC236}">
                <a16:creationId xmlns:a16="http://schemas.microsoft.com/office/drawing/2014/main" id="{F77F9A81-4F8C-4FF1-91F9-48E02403D7EE}"/>
              </a:ext>
            </a:extLst>
          </p:cNvPr>
          <p:cNvSpPr txBox="1"/>
          <p:nvPr/>
        </p:nvSpPr>
        <p:spPr>
          <a:xfrm>
            <a:off x="2861497" y="4380090"/>
            <a:ext cx="1828541" cy="657395"/>
          </a:xfrm>
          <a:prstGeom prst="rect">
            <a:avLst/>
          </a:prstGeom>
          <a:noFill/>
        </p:spPr>
        <p:txBody>
          <a:bodyPr wrap="square" lIns="91427" tIns="45713" rIns="91427" bIns="45713" rtlCol="0">
            <a:spAutoFit/>
          </a:bodyPr>
          <a:lstStyle/>
          <a:p>
            <a:pPr algn="ctr" defTabSz="914225">
              <a:spcAft>
                <a:spcPts val="600"/>
              </a:spcAft>
            </a:pPr>
            <a:r>
              <a:rPr lang="en-US" sz="1200">
                <a:gradFill>
                  <a:gsLst>
                    <a:gs pos="2917">
                      <a:prstClr val="black"/>
                    </a:gs>
                    <a:gs pos="30000">
                      <a:prstClr val="black"/>
                    </a:gs>
                  </a:gsLst>
                  <a:lin ang="5400000" scaled="0"/>
                </a:gradFill>
                <a:latin typeface="Segoe UI"/>
              </a:rPr>
              <a:t>Layers of security and 99.99 percent availability SLA </a:t>
            </a:r>
          </a:p>
        </p:txBody>
      </p:sp>
      <p:sp>
        <p:nvSpPr>
          <p:cNvPr id="41" name="TextBox 40">
            <a:extLst>
              <a:ext uri="{FF2B5EF4-FFF2-40B4-BE49-F238E27FC236}">
                <a16:creationId xmlns:a16="http://schemas.microsoft.com/office/drawing/2014/main" id="{93B0571B-1563-47BD-B319-1782F71BF8C6}"/>
              </a:ext>
            </a:extLst>
          </p:cNvPr>
          <p:cNvSpPr txBox="1"/>
          <p:nvPr/>
        </p:nvSpPr>
        <p:spPr>
          <a:xfrm>
            <a:off x="5165937" y="4355293"/>
            <a:ext cx="1828541" cy="657395"/>
          </a:xfrm>
          <a:prstGeom prst="rect">
            <a:avLst/>
          </a:prstGeom>
          <a:noFill/>
        </p:spPr>
        <p:txBody>
          <a:bodyPr wrap="square" lIns="91427" tIns="45713" rIns="91427" bIns="45713" rtlCol="0">
            <a:spAutoFit/>
          </a:bodyPr>
          <a:lstStyle/>
          <a:p>
            <a:pPr algn="ctr" defTabSz="914225">
              <a:spcAft>
                <a:spcPts val="600"/>
              </a:spcAft>
            </a:pPr>
            <a:r>
              <a:rPr lang="en-US" sz="1200">
                <a:gradFill>
                  <a:gsLst>
                    <a:gs pos="2917">
                      <a:prstClr val="black"/>
                    </a:gs>
                    <a:gs pos="30000">
                      <a:prstClr val="black"/>
                    </a:gs>
                  </a:gsLst>
                  <a:lin ang="5400000" scaled="0"/>
                </a:gradFill>
                <a:latin typeface="Segoe UI"/>
              </a:rPr>
              <a:t>Intelligent performance tuning and intelligent protection </a:t>
            </a:r>
          </a:p>
        </p:txBody>
      </p:sp>
      <p:sp>
        <p:nvSpPr>
          <p:cNvPr id="42" name="TextBox 41">
            <a:extLst>
              <a:ext uri="{FF2B5EF4-FFF2-40B4-BE49-F238E27FC236}">
                <a16:creationId xmlns:a16="http://schemas.microsoft.com/office/drawing/2014/main" id="{0F29F343-C745-45CD-ADA5-15488EA239E5}"/>
              </a:ext>
            </a:extLst>
          </p:cNvPr>
          <p:cNvSpPr txBox="1"/>
          <p:nvPr/>
        </p:nvSpPr>
        <p:spPr>
          <a:xfrm>
            <a:off x="1199484" y="5538070"/>
            <a:ext cx="9793036" cy="346521"/>
          </a:xfrm>
          <a:prstGeom prst="rect">
            <a:avLst/>
          </a:prstGeom>
          <a:noFill/>
        </p:spPr>
        <p:txBody>
          <a:bodyPr wrap="square" lIns="91427" tIns="45713" rIns="91427" bIns="45713" rtlCol="0">
            <a:spAutoFit/>
          </a:bodyPr>
          <a:lstStyle/>
          <a:p>
            <a:pPr algn="ctr" defTabSz="914225">
              <a:lnSpc>
                <a:spcPct val="90000"/>
              </a:lnSpc>
              <a:spcAft>
                <a:spcPts val="600"/>
              </a:spcAft>
            </a:pPr>
            <a:r>
              <a:rPr lang="en-US" sz="1800">
                <a:solidFill>
                  <a:srgbClr val="0078D4"/>
                </a:solidFill>
                <a:latin typeface="Segoe UI Semibold"/>
              </a:rPr>
              <a:t>The best and most economical cloud destination</a:t>
            </a:r>
          </a:p>
        </p:txBody>
      </p:sp>
    </p:spTree>
    <p:extLst>
      <p:ext uri="{BB962C8B-B14F-4D97-AF65-F5344CB8AC3E}">
        <p14:creationId xmlns:p14="http://schemas.microsoft.com/office/powerpoint/2010/main" val="83360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B188-449F-4958-B110-FD56AE2D9AB5}"/>
              </a:ext>
            </a:extLst>
          </p:cNvPr>
          <p:cNvSpPr>
            <a:spLocks noGrp="1"/>
          </p:cNvSpPr>
          <p:nvPr>
            <p:ph type="title"/>
          </p:nvPr>
        </p:nvSpPr>
        <p:spPr>
          <a:xfrm>
            <a:off x="584027" y="2875002"/>
            <a:ext cx="4161981" cy="1107996"/>
          </a:xfrm>
        </p:spPr>
        <p:txBody>
          <a:bodyPr wrap="square" anchor="ctr">
            <a:normAutofit/>
          </a:bodyPr>
          <a:lstStyle/>
          <a:p>
            <a:r>
              <a:rPr lang="en-US"/>
              <a:t>Migration Phases</a:t>
            </a:r>
          </a:p>
        </p:txBody>
      </p:sp>
      <p:pic>
        <p:nvPicPr>
          <p:cNvPr id="18" name="Picture 17">
            <a:extLst>
              <a:ext uri="{FF2B5EF4-FFF2-40B4-BE49-F238E27FC236}">
                <a16:creationId xmlns:a16="http://schemas.microsoft.com/office/drawing/2014/main" id="{63D8153B-D7E9-4751-95D7-853C038A155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849" r="20901"/>
          <a:stretch/>
        </p:blipFill>
        <p:spPr>
          <a:xfrm>
            <a:off x="5334002" y="10"/>
            <a:ext cx="6858000" cy="6857990"/>
          </a:xfrm>
          <a:prstGeom prst="rect">
            <a:avLst/>
          </a:prstGeom>
          <a:noFill/>
        </p:spPr>
      </p:pic>
    </p:spTree>
    <p:extLst>
      <p:ext uri="{BB962C8B-B14F-4D97-AF65-F5344CB8AC3E}">
        <p14:creationId xmlns:p14="http://schemas.microsoft.com/office/powerpoint/2010/main" val="257325628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CDC91F2-A871-444D-8E43-1DE5D02417F3}"/>
              </a:ext>
            </a:extLst>
          </p:cNvPr>
          <p:cNvSpPr>
            <a:spLocks noGrp="1"/>
          </p:cNvSpPr>
          <p:nvPr>
            <p:ph type="title"/>
          </p:nvPr>
        </p:nvSpPr>
        <p:spPr>
          <a:xfrm>
            <a:off x="588263" y="457200"/>
            <a:ext cx="9848086" cy="553998"/>
          </a:xfrm>
        </p:spPr>
        <p:txBody>
          <a:bodyPr/>
          <a:lstStyle/>
          <a:p>
            <a:r>
              <a:rPr lang="en-US"/>
              <a:t>Migration Process Overview</a:t>
            </a:r>
          </a:p>
        </p:txBody>
      </p:sp>
      <p:pic>
        <p:nvPicPr>
          <p:cNvPr id="4" name="Picture 3">
            <a:extLst>
              <a:ext uri="{FF2B5EF4-FFF2-40B4-BE49-F238E27FC236}">
                <a16:creationId xmlns:a16="http://schemas.microsoft.com/office/drawing/2014/main" id="{381DDEAB-D979-49FC-A380-3A944368C673}"/>
              </a:ext>
            </a:extLst>
          </p:cNvPr>
          <p:cNvPicPr>
            <a:picLocks noChangeAspect="1"/>
          </p:cNvPicPr>
          <p:nvPr/>
        </p:nvPicPr>
        <p:blipFill>
          <a:blip r:embed="rId3"/>
          <a:stretch>
            <a:fillRect/>
          </a:stretch>
        </p:blipFill>
        <p:spPr>
          <a:xfrm>
            <a:off x="347133" y="1907766"/>
            <a:ext cx="11404600" cy="3677981"/>
          </a:xfrm>
          <a:prstGeom prst="rect">
            <a:avLst/>
          </a:prstGeom>
          <a:noFill/>
        </p:spPr>
      </p:pic>
      <p:sp>
        <p:nvSpPr>
          <p:cNvPr id="2" name="Rectangle 1">
            <a:extLst>
              <a:ext uri="{FF2B5EF4-FFF2-40B4-BE49-F238E27FC236}">
                <a16:creationId xmlns:a16="http://schemas.microsoft.com/office/drawing/2014/main" id="{7B852C2F-7A5B-478F-A62F-9513C7BCB1FD}"/>
              </a:ext>
            </a:extLst>
          </p:cNvPr>
          <p:cNvSpPr/>
          <p:nvPr/>
        </p:nvSpPr>
        <p:spPr bwMode="auto">
          <a:xfrm>
            <a:off x="517417" y="4866392"/>
            <a:ext cx="1788655" cy="566482"/>
          </a:xfrm>
          <a:prstGeom prst="rect">
            <a:avLst/>
          </a:prstGeom>
          <a:solidFill>
            <a:schemeClr val="tx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rgbClr val="663300"/>
                </a:solidFill>
                <a:cs typeface="Segoe UI" pitchFamily="34" charset="0"/>
              </a:rPr>
              <a:t>Oracle Inventory Scripts </a:t>
            </a:r>
          </a:p>
        </p:txBody>
      </p:sp>
      <p:sp>
        <p:nvSpPr>
          <p:cNvPr id="3" name="Rectangle 2">
            <a:extLst>
              <a:ext uri="{FF2B5EF4-FFF2-40B4-BE49-F238E27FC236}">
                <a16:creationId xmlns:a16="http://schemas.microsoft.com/office/drawing/2014/main" id="{FD98EEBE-1E9C-4B73-BED5-FF20F89DB67F}"/>
              </a:ext>
            </a:extLst>
          </p:cNvPr>
          <p:cNvSpPr/>
          <p:nvPr/>
        </p:nvSpPr>
        <p:spPr bwMode="auto">
          <a:xfrm>
            <a:off x="2400528" y="4866392"/>
            <a:ext cx="3117095" cy="566482"/>
          </a:xfrm>
          <a:prstGeom prst="rect">
            <a:avLst/>
          </a:prstGeom>
          <a:solidFill>
            <a:schemeClr val="tx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300">
                <a:solidFill>
                  <a:srgbClr val="663300"/>
                </a:solidFill>
                <a:cs typeface="Segoe UI" pitchFamily="34" charset="0"/>
              </a:rPr>
              <a:t>SSMA for Oracle</a:t>
            </a:r>
          </a:p>
        </p:txBody>
      </p:sp>
      <p:sp>
        <p:nvSpPr>
          <p:cNvPr id="6" name="Rectangle 5">
            <a:extLst>
              <a:ext uri="{FF2B5EF4-FFF2-40B4-BE49-F238E27FC236}">
                <a16:creationId xmlns:a16="http://schemas.microsoft.com/office/drawing/2014/main" id="{4E668356-5BE4-4945-8DC1-55EAD9321381}"/>
              </a:ext>
            </a:extLst>
          </p:cNvPr>
          <p:cNvSpPr/>
          <p:nvPr/>
        </p:nvSpPr>
        <p:spPr bwMode="auto">
          <a:xfrm>
            <a:off x="5736187" y="4906537"/>
            <a:ext cx="2462190" cy="486194"/>
          </a:xfrm>
          <a:prstGeom prst="rect">
            <a:avLst/>
          </a:prstGeom>
          <a:solidFill>
            <a:schemeClr val="tx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300">
                <a:solidFill>
                  <a:srgbClr val="663300"/>
                </a:solidFill>
                <a:cs typeface="Segoe UI" pitchFamily="34" charset="0"/>
              </a:rPr>
              <a:t>SSMA/ SSIS/ ADF/ 3</a:t>
            </a:r>
            <a:r>
              <a:rPr lang="en-US" sz="1300" baseline="30000">
                <a:solidFill>
                  <a:srgbClr val="663300"/>
                </a:solidFill>
                <a:cs typeface="Segoe UI" pitchFamily="34" charset="0"/>
              </a:rPr>
              <a:t>rd</a:t>
            </a:r>
            <a:r>
              <a:rPr lang="en-US" sz="1300">
                <a:solidFill>
                  <a:srgbClr val="663300"/>
                </a:solidFill>
                <a:cs typeface="Segoe UI" pitchFamily="34" charset="0"/>
              </a:rPr>
              <a:t> party</a:t>
            </a:r>
          </a:p>
        </p:txBody>
      </p:sp>
      <p:sp>
        <p:nvSpPr>
          <p:cNvPr id="8" name="Rectangle 7">
            <a:extLst>
              <a:ext uri="{FF2B5EF4-FFF2-40B4-BE49-F238E27FC236}">
                <a16:creationId xmlns:a16="http://schemas.microsoft.com/office/drawing/2014/main" id="{82EEBFF0-6607-4B95-BB41-C40D62AA1241}"/>
              </a:ext>
            </a:extLst>
          </p:cNvPr>
          <p:cNvSpPr/>
          <p:nvPr/>
        </p:nvSpPr>
        <p:spPr bwMode="auto">
          <a:xfrm>
            <a:off x="8596889" y="5705707"/>
            <a:ext cx="3117095" cy="566482"/>
          </a:xfrm>
          <a:prstGeom prst="rect">
            <a:avLst/>
          </a:prstGeom>
          <a:solidFill>
            <a:schemeClr val="tx2">
              <a:lumMod val="10000"/>
              <a:lumOff val="9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300">
                <a:solidFill>
                  <a:srgbClr val="663300"/>
                </a:solidFill>
                <a:cs typeface="Segoe UI" pitchFamily="34" charset="0"/>
              </a:rPr>
              <a:t>SSMA for Oracle/ DAMT</a:t>
            </a:r>
          </a:p>
        </p:txBody>
      </p:sp>
    </p:spTree>
    <p:extLst>
      <p:ext uri="{BB962C8B-B14F-4D97-AF65-F5344CB8AC3E}">
        <p14:creationId xmlns:p14="http://schemas.microsoft.com/office/powerpoint/2010/main" val="21537874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08CA8-6AE7-473D-8581-39432728B100}"/>
              </a:ext>
            </a:extLst>
          </p:cNvPr>
          <p:cNvSpPr>
            <a:spLocks noGrp="1"/>
          </p:cNvSpPr>
          <p:nvPr>
            <p:ph type="title"/>
          </p:nvPr>
        </p:nvSpPr>
        <p:spPr>
          <a:xfrm>
            <a:off x="588263" y="457200"/>
            <a:ext cx="9848086" cy="553998"/>
          </a:xfrm>
        </p:spPr>
        <p:txBody>
          <a:bodyPr vert="horz" wrap="square" lIns="0" tIns="0" rIns="0" bIns="0" rtlCol="0" anchor="t">
            <a:normAutofit/>
          </a:bodyPr>
          <a:lstStyle/>
          <a:p>
            <a:pPr>
              <a:lnSpc>
                <a:spcPct val="90000"/>
              </a:lnSpc>
            </a:pPr>
            <a:r>
              <a:rPr lang="en-US" sz="3100" b="0" kern="1200" cap="none" spc="-50" baseline="0">
                <a:ln w="3175">
                  <a:noFill/>
                </a:ln>
                <a:effectLst/>
              </a:rPr>
              <a:t>SQL Server Migration Assistant for Oracle (OracleToSQL)</a:t>
            </a:r>
          </a:p>
        </p:txBody>
      </p:sp>
      <p:graphicFrame>
        <p:nvGraphicFramePr>
          <p:cNvPr id="308" name="TextBox 305">
            <a:extLst>
              <a:ext uri="{FF2B5EF4-FFF2-40B4-BE49-F238E27FC236}">
                <a16:creationId xmlns:a16="http://schemas.microsoft.com/office/drawing/2014/main" id="{B7DCA1A7-E93F-4BEC-B742-882920EA9CA6}"/>
              </a:ext>
            </a:extLst>
          </p:cNvPr>
          <p:cNvGraphicFramePr/>
          <p:nvPr>
            <p:extLst>
              <p:ext uri="{D42A27DB-BD31-4B8C-83A1-F6EECF244321}">
                <p14:modId xmlns:p14="http://schemas.microsoft.com/office/powerpoint/2010/main" val="2450732400"/>
              </p:ext>
            </p:extLst>
          </p:nvPr>
        </p:nvGraphicFramePr>
        <p:xfrm>
          <a:off x="1141460" y="1323350"/>
          <a:ext cx="10166928" cy="4440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08340560"/>
      </p:ext>
    </p:extLst>
  </p:cSld>
  <p:clrMapOvr>
    <a:masterClrMapping/>
  </p:clrMapOvr>
  <p:transition>
    <p:fade/>
  </p:transition>
</p:sld>
</file>

<file path=ppt/theme/theme1.xml><?xml version="1.0" encoding="utf-8"?>
<a:theme xmlns:a="http://schemas.openxmlformats.org/drawingml/2006/main" name="3_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  -  Read-Only" id="{2A583EE8-2599-4015-958E-F05C10061990}" vid="{1F13D0CA-3F1B-4867-AE15-CD5EE9068B82}"/>
    </a:ext>
  </a:extLst>
</a:theme>
</file>

<file path=ppt/theme/theme2.xml><?xml version="1.0" encoding="utf-8"?>
<a:theme xmlns:a="http://schemas.openxmlformats.org/drawingml/2006/main" name="1_White Template">
  <a:themeElements>
    <a:clrScheme name="ST_Blue on White/Lt Gray">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Blue - April 2019.potx" id="{E0B8D684-B527-4878-B904-C1EC5025E6F1}" vid="{2ADA5319-A5E8-46E4-9069-6102E6C77820}"/>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Azure Dev Dark - 2018H2">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Azure18_AzureDevPowerPoint_16x9.potx" id="{C0620CD2-E38F-4DEB-AE88-F41338761AAF}" vid="{C4259148-82E2-436D-A6F8-92D9483AB291}"/>
    </a:ext>
  </a:extLst>
</a:theme>
</file>

<file path=ppt/theme/theme5.xml><?xml version="1.0" encoding="utf-8"?>
<a:theme xmlns:a="http://schemas.openxmlformats.org/drawingml/2006/main" name="3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1A1E3C317FA56488247D84172912D7C" ma:contentTypeVersion="10" ma:contentTypeDescription="Create a new document." ma:contentTypeScope="" ma:versionID="a572613409f6e1364eae9577ef5bff9c">
  <xsd:schema xmlns:xsd="http://www.w3.org/2001/XMLSchema" xmlns:xs="http://www.w3.org/2001/XMLSchema" xmlns:p="http://schemas.microsoft.com/office/2006/metadata/properties" xmlns:ns1="http://schemas.microsoft.com/sharepoint/v3" xmlns:ns2="ffe0d099-d3ec-4e92-860f-7e6872be8da4" xmlns:ns3="f96eb4cb-23fd-4665-8441-fb4fcda6534d" targetNamespace="http://schemas.microsoft.com/office/2006/metadata/properties" ma:root="true" ma:fieldsID="f1e94265a7e12334749c225df692e2bc" ns1:_="" ns2:_="" ns3:_="">
    <xsd:import namespace="http://schemas.microsoft.com/sharepoint/v3"/>
    <xsd:import namespace="ffe0d099-d3ec-4e92-860f-7e6872be8da4"/>
    <xsd:import namespace="f96eb4cb-23fd-4665-8441-fb4fcda6534d"/>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3:SharedWithUsers" minOccurs="0"/>
                <xsd:element ref="ns3:SharedWithDetails" minOccurs="0"/>
                <xsd:element ref="ns2:MediaLengthInSecond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fe0d099-d3ec-4e92-860f-7e6872be8d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6eb4cb-23fd-4665-8441-fb4fcda6534d"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D08BBB-DFB7-44DD-85AC-E07E28262F6E}">
  <ds:schemaRefs>
    <ds:schemaRef ds:uri="f96eb4cb-23fd-4665-8441-fb4fcda6534d"/>
    <ds:schemaRef ds:uri="ffe0d099-d3ec-4e92-860f-7e6872be8da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17FFC465-E640-4B73-B1E1-C7D5B0199F98}">
  <ds:schemaRefs>
    <ds:schemaRef ds:uri="f96eb4cb-23fd-4665-8441-fb4fcda6534d"/>
    <ds:schemaRef ds:uri="ffe0d099-d3ec-4e92-860f-7e6872be8da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20CBE85-9A8E-4D21-9F76-BDD31A9E33B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TotalTime>
  <Words>2594</Words>
  <Application>Microsoft Office PowerPoint</Application>
  <PresentationFormat>Widescreen</PresentationFormat>
  <Paragraphs>235</Paragraphs>
  <Slides>24</Slides>
  <Notes>19</Notes>
  <HiddenSlides>1</HiddenSlides>
  <MMClips>4</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24</vt:i4>
      </vt:variant>
    </vt:vector>
  </HeadingPairs>
  <TitlesOfParts>
    <vt:vector size="40" baseType="lpstr">
      <vt:lpstr>Arial</vt:lpstr>
      <vt:lpstr>Calibri</vt:lpstr>
      <vt:lpstr>Consolas</vt:lpstr>
      <vt:lpstr>Segoe Pro</vt:lpstr>
      <vt:lpstr>Segoe Pro Semibold</vt:lpstr>
      <vt:lpstr>Segoe Semibold</vt:lpstr>
      <vt:lpstr>Segoe UI</vt:lpstr>
      <vt:lpstr>Segoe UI Light</vt:lpstr>
      <vt:lpstr>Segoe UI Semibold</vt:lpstr>
      <vt:lpstr>Segoe UI Semilight</vt:lpstr>
      <vt:lpstr>Wingdings</vt:lpstr>
      <vt:lpstr>3_5-50183_Microsoft_Inspire_Template</vt:lpstr>
      <vt:lpstr>1_White Template</vt:lpstr>
      <vt:lpstr>2_WHITE TEMPLATE</vt:lpstr>
      <vt:lpstr>Azure Dev Dark - 2018H2</vt:lpstr>
      <vt:lpstr>3_WHITE TEMPLATE</vt:lpstr>
      <vt:lpstr>PowerPoint Presentation</vt:lpstr>
      <vt:lpstr>Agenda</vt:lpstr>
      <vt:lpstr>Drivers</vt:lpstr>
      <vt:lpstr>Migrations Drivers</vt:lpstr>
      <vt:lpstr>Oracle migration options</vt:lpstr>
      <vt:lpstr>Why Azure SQL ?</vt:lpstr>
      <vt:lpstr>Migration Phases</vt:lpstr>
      <vt:lpstr>Migration Process Overview</vt:lpstr>
      <vt:lpstr>SQL Server Migration Assistant for Oracle (OracleToSQL)</vt:lpstr>
      <vt:lpstr>Recommended Migration Process  </vt:lpstr>
      <vt:lpstr>Demo </vt:lpstr>
      <vt:lpstr>SSMA Console</vt:lpstr>
      <vt:lpstr>Data Migration- Offline versus online</vt:lpstr>
      <vt:lpstr>Initial Data Sync  </vt:lpstr>
      <vt:lpstr>Incremental Data Sync</vt:lpstr>
      <vt:lpstr>Applications Migration</vt:lpstr>
      <vt:lpstr>PowerPoint Presentation</vt:lpstr>
      <vt:lpstr>Data Access Migration Toolkit </vt:lpstr>
      <vt:lpstr>Demo </vt:lpstr>
      <vt:lpstr>Post-migration</vt:lpstr>
      <vt:lpstr>SSMA Tester – Validate Migrated objects</vt:lpstr>
      <vt:lpstr>PowerPoint Presentation</vt:lpstr>
      <vt:lpstr>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 Training Series   Migrating Open source data to Azure and NoSQL workloads to Azure Cosmos DB  Day 4 // Online</dc:title>
  <dc:creator>Ranjana Jain</dc:creator>
  <cp:lastModifiedBy>Anna Hoffman</cp:lastModifiedBy>
  <cp:revision>293</cp:revision>
  <dcterms:created xsi:type="dcterms:W3CDTF">2021-02-02T10:01:48Z</dcterms:created>
  <dcterms:modified xsi:type="dcterms:W3CDTF">2021-09-14T20:25:10Z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0x01010041A1E3C317FA56488247D84172912D7C</vt:lpwstr>
  </property>
</Properties>
</file>